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1" r:id="rId4"/>
    <p:sldMasterId id="2147483672" r:id="rId5"/>
  </p:sldMasterIdLst>
  <p:notesMasterIdLst>
    <p:notesMasterId r:id="rId19"/>
  </p:notesMasterIdLst>
  <p:sldIdLst>
    <p:sldId id="272" r:id="rId6"/>
    <p:sldId id="294" r:id="rId7"/>
    <p:sldId id="374" r:id="rId8"/>
    <p:sldId id="352" r:id="rId9"/>
    <p:sldId id="282" r:id="rId10"/>
    <p:sldId id="383" r:id="rId11"/>
    <p:sldId id="299" r:id="rId12"/>
    <p:sldId id="387" r:id="rId13"/>
    <p:sldId id="397" r:id="rId14"/>
    <p:sldId id="396" r:id="rId15"/>
    <p:sldId id="368" r:id="rId16"/>
    <p:sldId id="365" r:id="rId17"/>
    <p:sldId id="373"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796B01-8D5F-2F23-89C8-82E51D789770}" name="Henderson, Katherine" initials="" userId="S::Katherine.Henderson@PS-SP.GC.CA::63319cb8-43e4-4fb9-8f8b-8118ea4ff9ab" providerId="AD"/>
  <p188:author id="{7A1EB517-F609-7310-D79E-A39979F58DA5}" name="W, Devin (he, him, his | il, le, lui)" initials="Wl" userId="S::devin.w@oficc-ciec.gc.ca::f7155de2-001e-4568-af3f-2e2872c01889" providerId="AD"/>
  <p188:author id="{A0D32239-F30C-7F3E-C305-F341885BE364}" name="Henderson, Katherine" initials="HK" userId="S::katherine.henderson@ps-sp.gc.ca::63319cb8-43e4-4fb9-8f8b-8118ea4ff9ab" providerId="AD"/>
  <p188:author id="{FC62704B-449E-B914-D107-656A392870BF}" name="Souliere, Daniel (he, him | il, lui)" initials="DS" userId="S::Daniel.Souliere@PS-SP.GC.CA::6dc06c8c-8508-4d77-b29f-9abd1ba9dbef" providerId="AD"/>
  <p188:author id="{A5D70A54-9A19-0503-307E-4B387C6865E1}" name="Rioux, Laurie-Eve (she, her | elle, la)" initials="LR" userId="S::Laurie-Eve.Rioux@PS-SP.GC.CA::af43a2c0-7160-4d3e-9870-c6f40b2eca41" providerId="AD"/>
  <p188:author id="{719CE465-4049-E12B-16F3-2ADD3B3E2535}" name="Lenders, Kayley (she, her | elle, la)" initials="KL" userId="S::Kayley.Lenders@PS-SP.GC.CA::9005d678-ac67-41e9-91d4-3f68fa4efbaa" providerId="AD"/>
  <p188:author id="{B670F28B-6460-66B3-E5BC-8F9EFF417B9C}" name="L, Kayley (she, her | elle, la)" initials="KL" userId="S::kayley.l@oficc-ciec.gc.ca::9005d678-ac67-41e9-91d4-3f68fa4efbaa" providerId="AD"/>
  <p188:author id="{6850088C-A840-1506-6C70-983DECAFBDF3}" name="Stawicki, Shayna" initials="SS" userId="S::shayna.stawicki@ps-sp.gc.ca::64661123-1f0d-493d-b09e-d9de9b84ff8a" providerId="AD"/>
  <p188:author id="{3EE72AAA-D5FD-204A-4866-5B607DE5C1A7}" name="Theberge, Melanie" initials="MT" userId="S::melanie.theberge@oficc-ciec.gc.ca::caffb0f1-a436-41a7-a0fc-cbf32dcf3b3d" providerId="AD"/>
  <p188:author id="{B354C5BF-87CC-1C61-4D55-F8BBDA1DF451}" name="S, Shayna" initials="SS" userId="S::shayna.s@oficc-ciec.gc.ca::64661123-1f0d-493d-b09e-d9de9b84ff8a" providerId="AD"/>
  <p188:author id="{CE0628DC-EDAA-9216-A4EF-9E18F20DA05A}" name="Boegman, Anton (he, him | il, lui)" initials="Bl" userId="S::anton.boegman@ps-sp.gc.ca::98868672-f40b-40f2-b60c-4ccbcc39b35e" providerId="AD"/>
  <p188:author id="{D9F1CEE1-5329-2475-CE84-E4F5BE42CB44}" name="Mayo, Lauren (she, her | elle, la)" initials="LM" userId="S::Lauren.Mayo@PS-SP.GC.CA::e55445ad-06e8-4235-88d4-379f92c9f347" providerId="AD"/>
  <p188:author id="{36A9D1E8-28FB-BADC-47D1-FBB716003D46}" name="Marlon.M (he, him | il, lui)" initials="Ml" userId="S::marlon.m@oficc-ciec.gc.ca::9ad83343-cd31-4d99-83bc-164559ee23e9" providerId="AD"/>
  <p188:author id="{BB6941F9-CE4D-25F9-603E-6801AD7E355A}" name="Théberge, Mélanie" initials="MT" userId="S::Melanie.Theberge@PS-SP.GC.CA::caffb0f1-a436-41a7-a0fc-cbf32dcf3b3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77A69"/>
    <a:srgbClr val="FE8A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C82B8D-C7AE-B5AC-7B47-577355CDD650}" v="99" dt="2026-10-08T15:11:09.743"/>
    <p1510:client id="{ADD16761-AF28-EB22-789D-2A761E3846DF}" v="86" dt="2026-10-09T18:42:18.568"/>
  </p1510:revLst>
</p1510:revInfo>
</file>

<file path=ppt/tableStyles.xml><?xml version="1.0" encoding="utf-8"?>
<a:tblStyleLst xmlns:a="http://schemas.openxmlformats.org/drawingml/2006/main" def="{028C92BB-7F9A-46E1-B256-751B00963EC8}">
  <a:tblStyle styleId="{028C92BB-7F9A-46E1-B256-751B00963EC8}" styleName="Table_0">
    <a:wholeTbl>
      <a:tcTxStyle b="off" i="off">
        <a:font>
          <a:latin typeface="Aptos"/>
          <a:ea typeface="Aptos"/>
          <a:cs typeface="Apto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7E7"/>
          </a:solidFill>
        </a:fill>
      </a:tcStyle>
    </a:wholeTbl>
    <a:band1H>
      <a:tcTxStyle/>
      <a:tcStyle>
        <a:tcBdr/>
        <a:fill>
          <a:solidFill>
            <a:srgbClr val="CACBCB"/>
          </a:solidFill>
        </a:fill>
      </a:tcStyle>
    </a:band1H>
    <a:band2H>
      <a:tcTxStyle/>
      <a:tcStyle>
        <a:tcBdr/>
      </a:tcStyle>
    </a:band2H>
    <a:band1V>
      <a:tcTxStyle/>
      <a:tcStyle>
        <a:tcBdr/>
        <a:fill>
          <a:solidFill>
            <a:srgbClr val="CACBCB"/>
          </a:solidFill>
        </a:fill>
      </a:tcStyle>
    </a:band1V>
    <a:band2V>
      <a:tcTxStyle/>
      <a:tcStyle>
        <a:tcBdr/>
      </a:tcStyle>
    </a:band2V>
    <a:lastCol>
      <a:tcTxStyle b="on" i="off">
        <a:font>
          <a:latin typeface="Aptos"/>
          <a:ea typeface="Aptos"/>
          <a:cs typeface="Aptos"/>
        </a:font>
        <a:schemeClr val="lt1"/>
      </a:tcTxStyle>
      <a:tcStyle>
        <a:tcBdr/>
        <a:fill>
          <a:solidFill>
            <a:schemeClr val="accent1"/>
          </a:solidFill>
        </a:fill>
      </a:tcStyle>
    </a:lastCol>
    <a:firstCol>
      <a:tcTxStyle b="on" i="off">
        <a:font>
          <a:latin typeface="Aptos"/>
          <a:ea typeface="Aptos"/>
          <a:cs typeface="Aptos"/>
        </a:font>
        <a:schemeClr val="lt1"/>
      </a:tcTxStyle>
      <a:tcStyle>
        <a:tcBdr/>
        <a:fill>
          <a:solidFill>
            <a:schemeClr val="accent1"/>
          </a:solidFill>
        </a:fill>
      </a:tcStyle>
    </a:firstCol>
    <a:lastRow>
      <a:tcTxStyle b="on" i="off">
        <a:font>
          <a:latin typeface="Aptos"/>
          <a:ea typeface="Aptos"/>
          <a:cs typeface="Apto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ptos"/>
          <a:ea typeface="Aptos"/>
          <a:cs typeface="Apto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4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llard-Bussey, Deidre" userId="S::deidre.pollard-bussey@ps-sp.gc.ca::56a7c79c-4e59-43cb-8918-87cf260a34f9" providerId="AD" clId="Web-{E7335B71-FE9F-A7A7-EA90-0099CF6620D0}"/>
    <pc:docChg chg="modSld">
      <pc:chgData name="Pollard-Bussey, Deidre" userId="S::deidre.pollard-bussey@ps-sp.gc.ca::56a7c79c-4e59-43cb-8918-87cf260a34f9" providerId="AD" clId="Web-{E7335B71-FE9F-A7A7-EA90-0099CF6620D0}" dt="2026-09-24T16:38:40.510" v="6" actId="20577"/>
      <pc:docMkLst>
        <pc:docMk/>
      </pc:docMkLst>
    </pc:docChg>
  </pc:docChgLst>
  <pc:docChgLst>
    <pc:chgData name="L, Kayley (she, her | elle, la)" userId="9005d678-ac67-41e9-91d4-3f68fa4efbaa" providerId="ADAL" clId="{C1519AF9-718C-4BF2-B9BD-DDAF41F9D300}"/>
    <pc:docChg chg="undo custSel addSld delSld modSld">
      <pc:chgData name="L, Kayley (she, her | elle, la)" userId="9005d678-ac67-41e9-91d4-3f68fa4efbaa" providerId="ADAL" clId="{C1519AF9-718C-4BF2-B9BD-DDAF41F9D300}" dt="2026-09-24T19:18:17.476" v="155" actId="1076"/>
      <pc:docMkLst>
        <pc:docMk/>
      </pc:docMkLst>
      <pc:sldChg chg="modSp mod">
        <pc:chgData name="L, Kayley (she, her | elle, la)" userId="9005d678-ac67-41e9-91d4-3f68fa4efbaa" providerId="ADAL" clId="{C1519AF9-718C-4BF2-B9BD-DDAF41F9D300}" dt="2026-09-23T14:44:44.112" v="1" actId="20577"/>
        <pc:sldMkLst>
          <pc:docMk/>
          <pc:sldMk cId="0" sldId="272"/>
        </pc:sldMkLst>
        <pc:spChg chg="mod">
          <ac:chgData name="L, Kayley (she, her | elle, la)" userId="9005d678-ac67-41e9-91d4-3f68fa4efbaa" providerId="ADAL" clId="{C1519AF9-718C-4BF2-B9BD-DDAF41F9D300}" dt="2026-09-23T14:44:44.112" v="1" actId="20577"/>
          <ac:spMkLst>
            <pc:docMk/>
            <pc:sldMk cId="0" sldId="272"/>
            <ac:spMk id="454" creationId="{00000000-0000-0000-0000-000000000000}"/>
          </ac:spMkLst>
        </pc:spChg>
      </pc:sldChg>
      <pc:sldChg chg="modSp mod">
        <pc:chgData name="L, Kayley (she, her | elle, la)" userId="9005d678-ac67-41e9-91d4-3f68fa4efbaa" providerId="ADAL" clId="{C1519AF9-718C-4BF2-B9BD-DDAF41F9D300}" dt="2026-09-24T19:18:17.476" v="155" actId="1076"/>
        <pc:sldMkLst>
          <pc:docMk/>
          <pc:sldMk cId="0" sldId="282"/>
        </pc:sldMkLst>
        <pc:spChg chg="mod">
          <ac:chgData name="L, Kayley (she, her | elle, la)" userId="9005d678-ac67-41e9-91d4-3f68fa4efbaa" providerId="ADAL" clId="{C1519AF9-718C-4BF2-B9BD-DDAF41F9D300}" dt="2026-09-24T19:18:17.476" v="155" actId="1076"/>
          <ac:spMkLst>
            <pc:docMk/>
            <pc:sldMk cId="0" sldId="282"/>
            <ac:spMk id="7" creationId="{00000000-0000-0000-0000-000000000000}"/>
          </ac:spMkLst>
        </pc:spChg>
      </pc:sldChg>
      <pc:sldChg chg="modSp mod">
        <pc:chgData name="L, Kayley (she, her | elle, la)" userId="9005d678-ac67-41e9-91d4-3f68fa4efbaa" providerId="ADAL" clId="{C1519AF9-718C-4BF2-B9BD-DDAF41F9D300}" dt="2026-09-24T19:16:46.435" v="154" actId="12"/>
        <pc:sldMkLst>
          <pc:docMk/>
          <pc:sldMk cId="3495519201" sldId="299"/>
        </pc:sldMkLst>
        <pc:spChg chg="mod">
          <ac:chgData name="L, Kayley (she, her | elle, la)" userId="9005d678-ac67-41e9-91d4-3f68fa4efbaa" providerId="ADAL" clId="{C1519AF9-718C-4BF2-B9BD-DDAF41F9D300}" dt="2026-09-24T19:16:34.758" v="150" actId="1076"/>
          <ac:spMkLst>
            <pc:docMk/>
            <pc:sldMk cId="3495519201" sldId="299"/>
            <ac:spMk id="5" creationId="{9D778F2F-27F9-75AC-202F-D25D7D031144}"/>
          </ac:spMkLst>
        </pc:spChg>
        <pc:spChg chg="mod">
          <ac:chgData name="L, Kayley (she, her | elle, la)" userId="9005d678-ac67-41e9-91d4-3f68fa4efbaa" providerId="ADAL" clId="{C1519AF9-718C-4BF2-B9BD-DDAF41F9D300}" dt="2026-09-24T19:16:46.435" v="154" actId="12"/>
          <ac:spMkLst>
            <pc:docMk/>
            <pc:sldMk cId="3495519201" sldId="299"/>
            <ac:spMk id="7" creationId="{A57D197F-BD68-9C08-0399-2EDB9AD5AF56}"/>
          </ac:spMkLst>
        </pc:spChg>
        <pc:grpChg chg="mod">
          <ac:chgData name="L, Kayley (she, her | elle, la)" userId="9005d678-ac67-41e9-91d4-3f68fa4efbaa" providerId="ADAL" clId="{C1519AF9-718C-4BF2-B9BD-DDAF41F9D300}" dt="2026-09-24T19:16:39.397" v="151" actId="1076"/>
          <ac:grpSpMkLst>
            <pc:docMk/>
            <pc:sldMk cId="3495519201" sldId="299"/>
            <ac:grpSpMk id="40" creationId="{27BDA7E0-B2B3-3E17-D6F0-99D0D5C41AB5}"/>
          </ac:grpSpMkLst>
        </pc:grpChg>
      </pc:sldChg>
      <pc:sldChg chg="modSp mod">
        <pc:chgData name="L, Kayley (she, her | elle, la)" userId="9005d678-ac67-41e9-91d4-3f68fa4efbaa" providerId="ADAL" clId="{C1519AF9-718C-4BF2-B9BD-DDAF41F9D300}" dt="2026-09-24T19:16:06.124" v="145" actId="1076"/>
        <pc:sldMkLst>
          <pc:docMk/>
          <pc:sldMk cId="1442450817" sldId="368"/>
        </pc:sldMkLst>
        <pc:spChg chg="mod">
          <ac:chgData name="L, Kayley (she, her | elle, la)" userId="9005d678-ac67-41e9-91d4-3f68fa4efbaa" providerId="ADAL" clId="{C1519AF9-718C-4BF2-B9BD-DDAF41F9D300}" dt="2026-09-24T19:16:00.909" v="144" actId="1076"/>
          <ac:spMkLst>
            <pc:docMk/>
            <pc:sldMk cId="1442450817" sldId="368"/>
            <ac:spMk id="9" creationId="{790C4EE6-53BA-FCDF-7AE8-000B54746943}"/>
          </ac:spMkLst>
        </pc:spChg>
        <pc:picChg chg="mod">
          <ac:chgData name="L, Kayley (she, her | elle, la)" userId="9005d678-ac67-41e9-91d4-3f68fa4efbaa" providerId="ADAL" clId="{C1519AF9-718C-4BF2-B9BD-DDAF41F9D300}" dt="2026-09-24T19:16:06.124" v="145" actId="1076"/>
          <ac:picMkLst>
            <pc:docMk/>
            <pc:sldMk cId="1442450817" sldId="368"/>
            <ac:picMk id="12" creationId="{41E5ABE3-2559-ABB1-6877-385B53A24E11}"/>
          </ac:picMkLst>
        </pc:picChg>
        <pc:picChg chg="mod">
          <ac:chgData name="L, Kayley (she, her | elle, la)" userId="9005d678-ac67-41e9-91d4-3f68fa4efbaa" providerId="ADAL" clId="{C1519AF9-718C-4BF2-B9BD-DDAF41F9D300}" dt="2026-09-24T19:16:06.124" v="145" actId="1076"/>
          <ac:picMkLst>
            <pc:docMk/>
            <pc:sldMk cId="1442450817" sldId="368"/>
            <ac:picMk id="16" creationId="{BD902734-E500-DB64-9B3B-02CFED932CC1}"/>
          </ac:picMkLst>
        </pc:picChg>
      </pc:sldChg>
      <pc:sldChg chg="modSp add mod">
        <pc:chgData name="L, Kayley (she, her | elle, la)" userId="9005d678-ac67-41e9-91d4-3f68fa4efbaa" providerId="ADAL" clId="{C1519AF9-718C-4BF2-B9BD-DDAF41F9D300}" dt="2026-09-24T17:29:17.622" v="134" actId="20577"/>
        <pc:sldMkLst>
          <pc:docMk/>
          <pc:sldMk cId="1333882632" sldId="387"/>
        </pc:sldMkLst>
        <pc:spChg chg="mod">
          <ac:chgData name="L, Kayley (she, her | elle, la)" userId="9005d678-ac67-41e9-91d4-3f68fa4efbaa" providerId="ADAL" clId="{C1519AF9-718C-4BF2-B9BD-DDAF41F9D300}" dt="2026-09-24T17:29:17.622" v="134" actId="20577"/>
          <ac:spMkLst>
            <pc:docMk/>
            <pc:sldMk cId="1333882632" sldId="387"/>
            <ac:spMk id="2" creationId="{20D5EBAA-45B9-5ECC-EF56-C6BDAF8EA2A6}"/>
          </ac:spMkLst>
        </pc:spChg>
        <pc:spChg chg="mod">
          <ac:chgData name="L, Kayley (she, her | elle, la)" userId="9005d678-ac67-41e9-91d4-3f68fa4efbaa" providerId="ADAL" clId="{C1519AF9-718C-4BF2-B9BD-DDAF41F9D300}" dt="2026-09-24T17:26:33.964" v="11" actId="20577"/>
          <ac:spMkLst>
            <pc:docMk/>
            <pc:sldMk cId="1333882632" sldId="387"/>
            <ac:spMk id="8" creationId="{656F1260-23D7-C0EB-7E9F-8BC8EFEBFC93}"/>
          </ac:spMkLst>
        </pc:spChg>
        <pc:spChg chg="mod">
          <ac:chgData name="L, Kayley (she, her | elle, la)" userId="9005d678-ac67-41e9-91d4-3f68fa4efbaa" providerId="ADAL" clId="{C1519AF9-718C-4BF2-B9BD-DDAF41F9D300}" dt="2026-09-24T17:26:08.257" v="9" actId="14100"/>
          <ac:spMkLst>
            <pc:docMk/>
            <pc:sldMk cId="1333882632" sldId="387"/>
            <ac:spMk id="14" creationId="{62D3092B-4799-3730-71D9-5AB720D1DDE4}"/>
          </ac:spMkLst>
        </pc:spChg>
      </pc:sldChg>
      <pc:sldChg chg="modSp add mod">
        <pc:chgData name="L, Kayley (she, her | elle, la)" userId="9005d678-ac67-41e9-91d4-3f68fa4efbaa" providerId="ADAL" clId="{C1519AF9-718C-4BF2-B9BD-DDAF41F9D300}" dt="2026-09-24T19:15:25.954" v="139" actId="14100"/>
        <pc:sldMkLst>
          <pc:docMk/>
          <pc:sldMk cId="4228770861" sldId="396"/>
        </pc:sldMkLst>
        <pc:spChg chg="mod">
          <ac:chgData name="L, Kayley (she, her | elle, la)" userId="9005d678-ac67-41e9-91d4-3f68fa4efbaa" providerId="ADAL" clId="{C1519AF9-718C-4BF2-B9BD-DDAF41F9D300}" dt="2026-09-24T17:29:11.877" v="122" actId="20577"/>
          <ac:spMkLst>
            <pc:docMk/>
            <pc:sldMk cId="4228770861" sldId="396"/>
            <ac:spMk id="2" creationId="{FBC90E39-069D-976D-D9F3-B4485186646E}"/>
          </ac:spMkLst>
        </pc:spChg>
        <pc:spChg chg="mod">
          <ac:chgData name="L, Kayley (she, her | elle, la)" userId="9005d678-ac67-41e9-91d4-3f68fa4efbaa" providerId="ADAL" clId="{C1519AF9-718C-4BF2-B9BD-DDAF41F9D300}" dt="2026-09-24T17:28:41.033" v="86" actId="27636"/>
          <ac:spMkLst>
            <pc:docMk/>
            <pc:sldMk cId="4228770861" sldId="396"/>
            <ac:spMk id="8" creationId="{3A3B23B2-7B91-4E26-D52C-8A237471601A}"/>
          </ac:spMkLst>
        </pc:spChg>
        <pc:spChg chg="mod">
          <ac:chgData name="L, Kayley (she, her | elle, la)" userId="9005d678-ac67-41e9-91d4-3f68fa4efbaa" providerId="ADAL" clId="{C1519AF9-718C-4BF2-B9BD-DDAF41F9D300}" dt="2026-09-24T19:15:25.954" v="139" actId="14100"/>
          <ac:spMkLst>
            <pc:docMk/>
            <pc:sldMk cId="4228770861" sldId="396"/>
            <ac:spMk id="14" creationId="{237953BB-6078-70BB-D535-483D98877D8A}"/>
          </ac:spMkLst>
        </pc:spChg>
      </pc:sldChg>
    </pc:docChg>
  </pc:docChgLst>
  <pc:docChgLst>
    <pc:chgData name="W, Devin (he, him, his | il, le, lui)" userId="S::devin.w@oficc-ciec.gc.ca::f7155de2-001e-4568-af3f-2e2872c01889" providerId="AD" clId="Web-{40C82B8D-C7AE-B5AC-7B47-577355CDD650}"/>
    <pc:docChg chg="mod modSld">
      <pc:chgData name="W, Devin (he, him, his | il, le, lui)" userId="S::devin.w@oficc-ciec.gc.ca::f7155de2-001e-4568-af3f-2e2872c01889" providerId="AD" clId="Web-{40C82B8D-C7AE-B5AC-7B47-577355CDD650}" dt="2026-10-08T15:10:43.400" v="52" actId="20577"/>
      <pc:docMkLst>
        <pc:docMk/>
      </pc:docMkLst>
      <pc:sldChg chg="addSp delSp modSp">
        <pc:chgData name="W, Devin (he, him, his | il, le, lui)" userId="S::devin.w@oficc-ciec.gc.ca::f7155de2-001e-4568-af3f-2e2872c01889" providerId="AD" clId="Web-{40C82B8D-C7AE-B5AC-7B47-577355CDD650}" dt="2026-10-08T15:10:43.400" v="52" actId="20577"/>
        <pc:sldMkLst>
          <pc:docMk/>
          <pc:sldMk cId="3623977136" sldId="383"/>
        </pc:sldMkLst>
        <pc:spChg chg="add mod">
          <ac:chgData name="W, Devin (he, him, his | il, le, lui)" userId="S::devin.w@oficc-ciec.gc.ca::f7155de2-001e-4568-af3f-2e2872c01889" providerId="AD" clId="Web-{40C82B8D-C7AE-B5AC-7B47-577355CDD650}" dt="2026-10-08T15:10:43.400" v="52" actId="20577"/>
          <ac:spMkLst>
            <pc:docMk/>
            <pc:sldMk cId="3623977136" sldId="383"/>
            <ac:spMk id="3" creationId="{D2C44B20-0305-1108-6FDC-B219B05C294A}"/>
          </ac:spMkLst>
        </pc:spChg>
        <pc:spChg chg="del mod">
          <ac:chgData name="W, Devin (he, him, his | il, le, lui)" userId="S::devin.w@oficc-ciec.gc.ca::f7155de2-001e-4568-af3f-2e2872c01889" providerId="AD" clId="Web-{40C82B8D-C7AE-B5AC-7B47-577355CDD650}" dt="2026-10-08T15:07:41.947" v="5"/>
          <ac:spMkLst>
            <pc:docMk/>
            <pc:sldMk cId="3623977136" sldId="383"/>
            <ac:spMk id="8" creationId="{3607BCF5-74E2-1129-30CE-120F4F7614B6}"/>
          </ac:spMkLst>
        </pc:spChg>
      </pc:sldChg>
    </pc:docChg>
  </pc:docChgLst>
  <pc:docChgLst>
    <pc:chgData name="W, Devin (he, him, his | il, le, lui)" userId="f7155de2-001e-4568-af3f-2e2872c01889" providerId="ADAL" clId="{29CEF7F0-4ED6-4B46-9880-B9598539E159}"/>
    <pc:docChg chg="undo redo custSel addSld delSld modSld">
      <pc:chgData name="W, Devin (he, him, his | il, le, lui)" userId="f7155de2-001e-4568-af3f-2e2872c01889" providerId="ADAL" clId="{29CEF7F0-4ED6-4B46-9880-B9598539E159}" dt="2026-10-08T19:00:43.328" v="1688" actId="1076"/>
      <pc:docMkLst>
        <pc:docMk/>
      </pc:docMkLst>
      <pc:sldChg chg="modSp mod">
        <pc:chgData name="W, Devin (he, him, his | il, le, lui)" userId="f7155de2-001e-4568-af3f-2e2872c01889" providerId="ADAL" clId="{29CEF7F0-4ED6-4B46-9880-B9598539E159}" dt="2026-10-02T14:47:49.128" v="14" actId="20577"/>
        <pc:sldMkLst>
          <pc:docMk/>
          <pc:sldMk cId="0" sldId="272"/>
        </pc:sldMkLst>
        <pc:spChg chg="mod">
          <ac:chgData name="W, Devin (he, him, his | il, le, lui)" userId="f7155de2-001e-4568-af3f-2e2872c01889" providerId="ADAL" clId="{29CEF7F0-4ED6-4B46-9880-B9598539E159}" dt="2026-10-02T14:47:49.128" v="14" actId="20577"/>
          <ac:spMkLst>
            <pc:docMk/>
            <pc:sldMk cId="0" sldId="272"/>
            <ac:spMk id="453" creationId="{00000000-0000-0000-0000-000000000000}"/>
          </ac:spMkLst>
        </pc:spChg>
        <pc:spChg chg="mod">
          <ac:chgData name="W, Devin (he, him, his | il, le, lui)" userId="f7155de2-001e-4568-af3f-2e2872c01889" providerId="ADAL" clId="{29CEF7F0-4ED6-4B46-9880-B9598539E159}" dt="2026-10-02T14:47:41.040" v="12" actId="20577"/>
          <ac:spMkLst>
            <pc:docMk/>
            <pc:sldMk cId="0" sldId="272"/>
            <ac:spMk id="454" creationId="{00000000-0000-0000-0000-000000000000}"/>
          </ac:spMkLst>
        </pc:spChg>
      </pc:sldChg>
      <pc:sldChg chg="modSp mod">
        <pc:chgData name="W, Devin (he, him, his | il, le, lui)" userId="f7155de2-001e-4568-af3f-2e2872c01889" providerId="ADAL" clId="{29CEF7F0-4ED6-4B46-9880-B9598539E159}" dt="2026-10-07T14:28:31.163" v="324" actId="113"/>
        <pc:sldMkLst>
          <pc:docMk/>
          <pc:sldMk cId="3495519201" sldId="299"/>
        </pc:sldMkLst>
        <pc:spChg chg="mod">
          <ac:chgData name="W, Devin (he, him, his | il, le, lui)" userId="f7155de2-001e-4568-af3f-2e2872c01889" providerId="ADAL" clId="{29CEF7F0-4ED6-4B46-9880-B9598539E159}" dt="2026-10-07T14:28:31.163" v="324" actId="113"/>
          <ac:spMkLst>
            <pc:docMk/>
            <pc:sldMk cId="3495519201" sldId="299"/>
            <ac:spMk id="5" creationId="{9D778F2F-27F9-75AC-202F-D25D7D031144}"/>
          </ac:spMkLst>
        </pc:spChg>
      </pc:sldChg>
      <pc:sldChg chg="modSp mod">
        <pc:chgData name="W, Devin (he, him, his | il, le, lui)" userId="f7155de2-001e-4568-af3f-2e2872c01889" providerId="ADAL" clId="{29CEF7F0-4ED6-4B46-9880-B9598539E159}" dt="2026-10-02T14:46:54.497" v="2" actId="20577"/>
        <pc:sldMkLst>
          <pc:docMk/>
          <pc:sldMk cId="3623977136" sldId="383"/>
        </pc:sldMkLst>
      </pc:sldChg>
      <pc:sldChg chg="modSp mod">
        <pc:chgData name="W, Devin (he, him, his | il, le, lui)" userId="f7155de2-001e-4568-af3f-2e2872c01889" providerId="ADAL" clId="{29CEF7F0-4ED6-4B46-9880-B9598539E159}" dt="2026-10-08T19:00:43.328" v="1688" actId="1076"/>
        <pc:sldMkLst>
          <pc:docMk/>
          <pc:sldMk cId="1333882632" sldId="387"/>
        </pc:sldMkLst>
        <pc:spChg chg="mod">
          <ac:chgData name="W, Devin (he, him, his | il, le, lui)" userId="f7155de2-001e-4568-af3f-2e2872c01889" providerId="ADAL" clId="{29CEF7F0-4ED6-4B46-9880-B9598539E159}" dt="2026-10-07T14:20:04.174" v="26" actId="20577"/>
          <ac:spMkLst>
            <pc:docMk/>
            <pc:sldMk cId="1333882632" sldId="387"/>
            <ac:spMk id="2" creationId="{20D5EBAA-45B9-5ECC-EF56-C6BDAF8EA2A6}"/>
          </ac:spMkLst>
        </pc:spChg>
        <pc:spChg chg="mod">
          <ac:chgData name="W, Devin (he, him, his | il, le, lui)" userId="f7155de2-001e-4568-af3f-2e2872c01889" providerId="ADAL" clId="{29CEF7F0-4ED6-4B46-9880-B9598539E159}" dt="2026-10-08T19:00:43.328" v="1688" actId="1076"/>
          <ac:spMkLst>
            <pc:docMk/>
            <pc:sldMk cId="1333882632" sldId="387"/>
            <ac:spMk id="8" creationId="{656F1260-23D7-C0EB-7E9F-8BC8EFEBFC93}"/>
          </ac:spMkLst>
        </pc:spChg>
        <pc:spChg chg="mod">
          <ac:chgData name="W, Devin (he, him, his | il, le, lui)" userId="f7155de2-001e-4568-af3f-2e2872c01889" providerId="ADAL" clId="{29CEF7F0-4ED6-4B46-9880-B9598539E159}" dt="2026-10-08T19:00:26.853" v="1683" actId="20577"/>
          <ac:spMkLst>
            <pc:docMk/>
            <pc:sldMk cId="1333882632" sldId="387"/>
            <ac:spMk id="14" creationId="{62D3092B-4799-3730-71D9-5AB720D1DDE4}"/>
          </ac:spMkLst>
        </pc:spChg>
      </pc:sldChg>
      <pc:sldChg chg="add">
        <pc:chgData name="W, Devin (he, him, his | il, le, lui)" userId="f7155de2-001e-4568-af3f-2e2872c01889" providerId="ADAL" clId="{29CEF7F0-4ED6-4B46-9880-B9598539E159}" dt="2026-10-07T17:57:38.170" v="402"/>
        <pc:sldMkLst>
          <pc:docMk/>
          <pc:sldMk cId="54677826" sldId="397"/>
        </pc:sldMkLst>
      </pc:sldChg>
    </pc:docChg>
  </pc:docChgLst>
  <pc:docChgLst>
    <pc:chgData name="W, Devin (he, him, his | il, le, lui)" userId="S::devin.w@oficc-ciec.gc.ca::f7155de2-001e-4568-af3f-2e2872c01889" providerId="AD" clId="Web-{ADD16761-AF28-EB22-789D-2A761E3846DF}"/>
    <pc:docChg chg="modSld">
      <pc:chgData name="W, Devin (he, him, his | il, le, lui)" userId="S::devin.w@oficc-ciec.gc.ca::f7155de2-001e-4568-af3f-2e2872c01889" providerId="AD" clId="Web-{ADD16761-AF28-EB22-789D-2A761E3846DF}" dt="2026-10-09T18:42:18.568" v="85" actId="20577"/>
      <pc:docMkLst>
        <pc:docMk/>
      </pc:docMkLst>
      <pc:sldChg chg="modSp">
        <pc:chgData name="W, Devin (he, him, his | il, le, lui)" userId="S::devin.w@oficc-ciec.gc.ca::f7155de2-001e-4568-af3f-2e2872c01889" providerId="AD" clId="Web-{ADD16761-AF28-EB22-789D-2A761E3846DF}" dt="2026-10-09T18:42:18.568" v="85" actId="20577"/>
        <pc:sldMkLst>
          <pc:docMk/>
          <pc:sldMk cId="1333882632" sldId="387"/>
        </pc:sldMkLst>
        <pc:spChg chg="mod">
          <ac:chgData name="W, Devin (he, him, his | il, le, lui)" userId="S::devin.w@oficc-ciec.gc.ca::f7155de2-001e-4568-af3f-2e2872c01889" providerId="AD" clId="Web-{ADD16761-AF28-EB22-789D-2A761E3846DF}" dt="2026-10-09T18:39:37.363" v="80" actId="20577"/>
          <ac:spMkLst>
            <pc:docMk/>
            <pc:sldMk cId="1333882632" sldId="387"/>
            <ac:spMk id="8" creationId="{656F1260-23D7-C0EB-7E9F-8BC8EFEBFC93}"/>
          </ac:spMkLst>
        </pc:spChg>
        <pc:spChg chg="mod">
          <ac:chgData name="W, Devin (he, him, his | il, le, lui)" userId="S::devin.w@oficc-ciec.gc.ca::f7155de2-001e-4568-af3f-2e2872c01889" providerId="AD" clId="Web-{ADD16761-AF28-EB22-789D-2A761E3846DF}" dt="2026-10-09T18:42:18.568" v="85" actId="20577"/>
          <ac:spMkLst>
            <pc:docMk/>
            <pc:sldMk cId="1333882632" sldId="387"/>
            <ac:spMk id="14" creationId="{62D3092B-4799-3730-71D9-5AB720D1DDE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CA"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9" name="Google Shape;44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F87B0-7A64-999D-A303-5D2D4F045F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2AF89A-813D-19BD-60A1-6EF2E2F90DE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3D8B089-1270-46C7-3E8F-BB1CD0D20AB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F06FEE0-8A8C-68DC-35B5-259E847B1D9E}"/>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CA" sz="1200" b="0" i="0" u="none" strike="noStrike" cap="none" smtClean="0">
                <a:solidFill>
                  <a:schemeClr val="dk1"/>
                </a:solidFill>
                <a:latin typeface="Arial"/>
                <a:ea typeface="Arial"/>
                <a:cs typeface="Arial"/>
                <a:sym typeface="Arial"/>
              </a:rPr>
              <a:t>3</a:t>
            </a:fld>
            <a:endParaRPr lang="en-CA"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00252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C87A3-16CB-31D5-9249-09557332393B}"/>
            </a:ext>
          </a:extLst>
        </p:cNvPr>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904E69F7-BCE5-ADEC-2169-C4426508B46A}"/>
              </a:ext>
            </a:extLst>
          </p:cNvPr>
          <p:cNvSpPr>
            <a:spLocks noGrp="1" noRot="1" noChangeAspect="1" noChangeArrowheads="1" noTextEdit="1"/>
          </p:cNvSpPr>
          <p:nvPr>
            <p:ph type="sldImg"/>
          </p:nvPr>
        </p:nvSpPr>
        <p:spPr>
          <a:xfrm>
            <a:off x="704850" y="1150938"/>
            <a:ext cx="5522913" cy="3106737"/>
          </a:xfrm>
          <a:ln/>
        </p:spPr>
        <p:txBody>
          <a:bodyPr/>
          <a:lstStyle/>
          <a:p>
            <a:endParaRPr lang="en-US"/>
          </a:p>
        </p:txBody>
      </p:sp>
      <p:sp>
        <p:nvSpPr>
          <p:cNvPr id="32771" name="Notes Placeholder 2">
            <a:extLst>
              <a:ext uri="{FF2B5EF4-FFF2-40B4-BE49-F238E27FC236}">
                <a16:creationId xmlns:a16="http://schemas.microsoft.com/office/drawing/2014/main" id="{9BC4AA86-31E6-2A8C-6AF0-095CE4015A7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04828" indent="0">
              <a:lnSpc>
                <a:spcPct val="107000"/>
              </a:lnSpc>
              <a:spcBef>
                <a:spcPts val="1137"/>
              </a:spcBef>
              <a:spcAft>
                <a:spcPts val="1137"/>
              </a:spcAft>
              <a:buNone/>
            </a:pPr>
            <a:endParaRPr lang="en-US">
              <a:latin typeface="Calibri" panose="020F0502020204030204" pitchFamily="34" charset="0"/>
              <a:ea typeface="Calibri" panose="020F0502020204030204" pitchFamily="34" charset="0"/>
              <a:cs typeface="Times New Roman" panose="02020603050405020304" pitchFamily="18" charset="0"/>
            </a:endParaRPr>
          </a:p>
        </p:txBody>
      </p:sp>
      <p:sp>
        <p:nvSpPr>
          <p:cNvPr id="32772" name="Slide Number Placeholder 3">
            <a:extLst>
              <a:ext uri="{FF2B5EF4-FFF2-40B4-BE49-F238E27FC236}">
                <a16:creationId xmlns:a16="http://schemas.microsoft.com/office/drawing/2014/main" id="{9BF7F144-9DF1-FF4D-ADB3-DB9803DE2FF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758981">
              <a:defRPr sz="2300">
                <a:solidFill>
                  <a:schemeClr val="tx1"/>
                </a:solidFill>
                <a:latin typeface="Arial" panose="020B0604020202020204" pitchFamily="34" charset="0"/>
                <a:cs typeface="Arial" panose="020B0604020202020204" pitchFamily="34" charset="0"/>
              </a:defRPr>
            </a:lvl1pPr>
            <a:lvl2pPr marL="1407185" indent="-541225" defTabSz="1758981">
              <a:defRPr sz="2300">
                <a:solidFill>
                  <a:schemeClr val="tx1"/>
                </a:solidFill>
                <a:latin typeface="Arial" panose="020B0604020202020204" pitchFamily="34" charset="0"/>
                <a:cs typeface="Arial" panose="020B0604020202020204" pitchFamily="34" charset="0"/>
              </a:defRPr>
            </a:lvl2pPr>
            <a:lvl3pPr marL="2164899" indent="-432980" defTabSz="1758981">
              <a:defRPr sz="2300">
                <a:solidFill>
                  <a:schemeClr val="tx1"/>
                </a:solidFill>
                <a:latin typeface="Arial" panose="020B0604020202020204" pitchFamily="34" charset="0"/>
                <a:cs typeface="Arial" panose="020B0604020202020204" pitchFamily="34" charset="0"/>
              </a:defRPr>
            </a:lvl3pPr>
            <a:lvl4pPr marL="3030859" indent="-432980" defTabSz="1758981">
              <a:defRPr sz="2300">
                <a:solidFill>
                  <a:schemeClr val="tx1"/>
                </a:solidFill>
                <a:latin typeface="Arial" panose="020B0604020202020204" pitchFamily="34" charset="0"/>
                <a:cs typeface="Arial" panose="020B0604020202020204" pitchFamily="34" charset="0"/>
              </a:defRPr>
            </a:lvl4pPr>
            <a:lvl5pPr marL="3896818" indent="-432980" defTabSz="1758981">
              <a:defRPr sz="2300">
                <a:solidFill>
                  <a:schemeClr val="tx1"/>
                </a:solidFill>
                <a:latin typeface="Arial" panose="020B0604020202020204" pitchFamily="34" charset="0"/>
                <a:cs typeface="Arial" panose="020B0604020202020204" pitchFamily="34" charset="0"/>
              </a:defRPr>
            </a:lvl5pPr>
            <a:lvl6pPr marL="4762778" indent="-432980" defTabSz="1758981" eaLnBrk="0" fontAlgn="base" hangingPunct="0">
              <a:spcBef>
                <a:spcPct val="0"/>
              </a:spcBef>
              <a:spcAft>
                <a:spcPct val="0"/>
              </a:spcAft>
              <a:defRPr sz="2300">
                <a:solidFill>
                  <a:schemeClr val="tx1"/>
                </a:solidFill>
                <a:latin typeface="Arial" panose="020B0604020202020204" pitchFamily="34" charset="0"/>
                <a:cs typeface="Arial" panose="020B0604020202020204" pitchFamily="34" charset="0"/>
              </a:defRPr>
            </a:lvl6pPr>
            <a:lvl7pPr marL="5628737" indent="-432980" defTabSz="1758981" eaLnBrk="0" fontAlgn="base" hangingPunct="0">
              <a:spcBef>
                <a:spcPct val="0"/>
              </a:spcBef>
              <a:spcAft>
                <a:spcPct val="0"/>
              </a:spcAft>
              <a:defRPr sz="2300">
                <a:solidFill>
                  <a:schemeClr val="tx1"/>
                </a:solidFill>
                <a:latin typeface="Arial" panose="020B0604020202020204" pitchFamily="34" charset="0"/>
                <a:cs typeface="Arial" panose="020B0604020202020204" pitchFamily="34" charset="0"/>
              </a:defRPr>
            </a:lvl7pPr>
            <a:lvl8pPr marL="6494697" indent="-432980" defTabSz="1758981" eaLnBrk="0" fontAlgn="base" hangingPunct="0">
              <a:spcBef>
                <a:spcPct val="0"/>
              </a:spcBef>
              <a:spcAft>
                <a:spcPct val="0"/>
              </a:spcAft>
              <a:defRPr sz="2300">
                <a:solidFill>
                  <a:schemeClr val="tx1"/>
                </a:solidFill>
                <a:latin typeface="Arial" panose="020B0604020202020204" pitchFamily="34" charset="0"/>
                <a:cs typeface="Arial" panose="020B0604020202020204" pitchFamily="34" charset="0"/>
              </a:defRPr>
            </a:lvl8pPr>
            <a:lvl9pPr marL="7360657" indent="-432980" defTabSz="1758981" eaLnBrk="0" fontAlgn="base" hangingPunct="0">
              <a:spcBef>
                <a:spcPct val="0"/>
              </a:spcBef>
              <a:spcAft>
                <a:spcPct val="0"/>
              </a:spcAft>
              <a:defRPr sz="2300">
                <a:solidFill>
                  <a:schemeClr val="tx1"/>
                </a:solidFill>
                <a:latin typeface="Arial" panose="020B0604020202020204" pitchFamily="34" charset="0"/>
                <a:cs typeface="Arial" panose="020B0604020202020204" pitchFamily="34" charset="0"/>
              </a:defRPr>
            </a:lvl9pPr>
          </a:lstStyle>
          <a:p>
            <a:pPr>
              <a:defRPr/>
            </a:pPr>
            <a:fld id="{07EFE39E-1E73-41E0-8D74-E32E5AB0186D}" type="slidenum">
              <a:rPr lang="en-CA" altLang="en-US" sz="1900">
                <a:solidFill>
                  <a:srgbClr val="000000"/>
                </a:solidFill>
              </a:rPr>
              <a:pPr>
                <a:defRPr/>
              </a:pPr>
              <a:t>4</a:t>
            </a:fld>
            <a:endParaRPr lang="en-CA" altLang="en-US" sz="1900">
              <a:solidFill>
                <a:srgbClr val="000000"/>
              </a:solidFill>
            </a:endParaRPr>
          </a:p>
        </p:txBody>
      </p:sp>
    </p:spTree>
    <p:extLst>
      <p:ext uri="{BB962C8B-B14F-4D97-AF65-F5344CB8AC3E}">
        <p14:creationId xmlns:p14="http://schemas.microsoft.com/office/powerpoint/2010/main" val="2058201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8" name="Google Shape;56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a:extLst>
            <a:ext uri="{FF2B5EF4-FFF2-40B4-BE49-F238E27FC236}">
              <a16:creationId xmlns:a16="http://schemas.microsoft.com/office/drawing/2014/main" id="{226AAFD9-4175-9B26-D7FC-90CF5B8F455B}"/>
            </a:ext>
          </a:extLst>
        </p:cNvPr>
        <p:cNvGrpSpPr/>
        <p:nvPr/>
      </p:nvGrpSpPr>
      <p:grpSpPr>
        <a:xfrm>
          <a:off x="0" y="0"/>
          <a:ext cx="0" cy="0"/>
          <a:chOff x="0" y="0"/>
          <a:chExt cx="0" cy="0"/>
        </a:xfrm>
      </p:grpSpPr>
      <p:sp>
        <p:nvSpPr>
          <p:cNvPr id="567" name="Google Shape;567;p27:notes">
            <a:extLst>
              <a:ext uri="{FF2B5EF4-FFF2-40B4-BE49-F238E27FC236}">
                <a16:creationId xmlns:a16="http://schemas.microsoft.com/office/drawing/2014/main" id="{F6895FD6-E071-6C90-553B-0C5AA12BA10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8" name="Google Shape;568;p27:notes">
            <a:extLst>
              <a:ext uri="{FF2B5EF4-FFF2-40B4-BE49-F238E27FC236}">
                <a16:creationId xmlns:a16="http://schemas.microsoft.com/office/drawing/2014/main" id="{1A3A456A-13B7-E6EC-FA8C-58CFDAF81BD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605630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CA" sz="1200" b="0" i="0" u="none" strike="noStrike" cap="none" smtClean="0">
                <a:solidFill>
                  <a:schemeClr val="dk1"/>
                </a:solidFill>
                <a:latin typeface="Arial"/>
                <a:ea typeface="Arial"/>
                <a:cs typeface="Arial"/>
                <a:sym typeface="Arial"/>
              </a:rPr>
              <a:t>7</a:t>
            </a:fld>
            <a:endParaRPr lang="en-CA"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12868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CA" sz="1200" b="0" i="0" u="none" strike="noStrike" cap="none" smtClean="0">
                <a:solidFill>
                  <a:schemeClr val="dk1"/>
                </a:solidFill>
                <a:latin typeface="Arial"/>
                <a:ea typeface="Arial"/>
                <a:cs typeface="Arial"/>
                <a:sym typeface="Arial"/>
              </a:rPr>
              <a:t>9</a:t>
            </a:fld>
            <a:endParaRPr lang="en-CA"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70657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3A8ED-43E7-4F60-AE81-9C16B27429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B864EB-5E77-1B89-B3B5-4F78696FC0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2107EE-936E-AA00-4A7F-7CD5C43C2B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409FAD-0982-2827-B5D6-C6E394729F9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CA" sz="1200" b="0" i="0" u="none" strike="noStrike" cap="none" smtClean="0">
                <a:solidFill>
                  <a:schemeClr val="dk1"/>
                </a:solidFill>
                <a:latin typeface="Arial"/>
                <a:ea typeface="Arial"/>
                <a:cs typeface="Arial"/>
                <a:sym typeface="Arial"/>
              </a:rPr>
              <a:t>10</a:t>
            </a:fld>
            <a:endParaRPr lang="en-CA"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121359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CA" sz="1200" b="0" i="0" u="none" strike="noStrike" cap="none" smtClean="0">
                <a:solidFill>
                  <a:schemeClr val="dk1"/>
                </a:solidFill>
                <a:latin typeface="Arial"/>
                <a:ea typeface="Arial"/>
                <a:cs typeface="Arial"/>
                <a:sym typeface="Arial"/>
              </a:rPr>
              <a:t>11</a:t>
            </a:fld>
            <a:endParaRPr lang="en-CA"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621081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CA" sz="1200" b="0" i="0" u="none" strike="noStrike" cap="none" smtClean="0">
                <a:solidFill>
                  <a:schemeClr val="dk1"/>
                </a:solidFill>
                <a:latin typeface="Arial"/>
                <a:ea typeface="Arial"/>
                <a:cs typeface="Arial"/>
                <a:sym typeface="Arial"/>
              </a:rPr>
              <a:t>12</a:t>
            </a:fld>
            <a:endParaRPr lang="en-CA"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8076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3" name="Google Shape;59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MultimediaLeft_White">
  <p:cSld name="MultimediaLeft_White">
    <p:bg>
      <p:bgPr>
        <a:solidFill>
          <a:schemeClr val="lt1"/>
        </a:solidFill>
        <a:effectLst/>
      </p:bgPr>
    </p:bg>
    <p:spTree>
      <p:nvGrpSpPr>
        <p:cNvPr id="1" name="Shape 98"/>
        <p:cNvGrpSpPr/>
        <p:nvPr/>
      </p:nvGrpSpPr>
      <p:grpSpPr>
        <a:xfrm>
          <a:off x="0" y="0"/>
          <a:ext cx="0" cy="0"/>
          <a:chOff x="0" y="0"/>
          <a:chExt cx="0" cy="0"/>
        </a:xfrm>
      </p:grpSpPr>
      <p:sp>
        <p:nvSpPr>
          <p:cNvPr id="99" name="Google Shape;99;p9"/>
          <p:cNvSpPr txBox="1">
            <a:spLocks noGrp="1"/>
          </p:cNvSpPr>
          <p:nvPr>
            <p:ph type="dt" idx="10"/>
          </p:nvPr>
        </p:nvSpPr>
        <p:spPr>
          <a:xfrm>
            <a:off x="315884" y="6492874"/>
            <a:ext cx="1080654" cy="2286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9"/>
          <p:cNvSpPr txBox="1">
            <a:spLocks noGrp="1"/>
          </p:cNvSpPr>
          <p:nvPr>
            <p:ph type="ftr" idx="11"/>
          </p:nvPr>
        </p:nvSpPr>
        <p:spPr>
          <a:xfrm>
            <a:off x="2546465" y="6485195"/>
            <a:ext cx="7099069" cy="22860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9"/>
          <p:cNvSpPr txBox="1">
            <a:spLocks noGrp="1"/>
          </p:cNvSpPr>
          <p:nvPr>
            <p:ph type="sldNum" idx="12"/>
          </p:nvPr>
        </p:nvSpPr>
        <p:spPr>
          <a:xfrm>
            <a:off x="10956174" y="6492874"/>
            <a:ext cx="881149" cy="2286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b="1"/>
          </a:p>
        </p:txBody>
      </p:sp>
      <p:cxnSp>
        <p:nvCxnSpPr>
          <p:cNvPr id="102" name="Google Shape;102;p9"/>
          <p:cNvCxnSpPr/>
          <p:nvPr/>
        </p:nvCxnSpPr>
        <p:spPr>
          <a:xfrm>
            <a:off x="6461760" y="336026"/>
            <a:ext cx="0" cy="5927614"/>
          </a:xfrm>
          <a:prstGeom prst="straightConnector1">
            <a:avLst/>
          </a:prstGeom>
          <a:noFill/>
          <a:ln w="19050" cap="flat" cmpd="sng">
            <a:solidFill>
              <a:schemeClr val="accent3"/>
            </a:solidFill>
            <a:prstDash val="solid"/>
            <a:miter lim="800000"/>
            <a:headEnd type="none" w="sm" len="sm"/>
            <a:tailEnd type="none" w="sm" len="sm"/>
          </a:ln>
        </p:spPr>
      </p:cxnSp>
      <p:sp>
        <p:nvSpPr>
          <p:cNvPr id="103" name="Google Shape;103;p9"/>
          <p:cNvSpPr txBox="1">
            <a:spLocks noGrp="1"/>
          </p:cNvSpPr>
          <p:nvPr>
            <p:ph type="title"/>
          </p:nvPr>
        </p:nvSpPr>
        <p:spPr>
          <a:xfrm>
            <a:off x="6690360" y="336026"/>
            <a:ext cx="5146963" cy="746014"/>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3"/>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9"/>
          <p:cNvSpPr txBox="1">
            <a:spLocks noGrp="1"/>
          </p:cNvSpPr>
          <p:nvPr>
            <p:ph type="body" idx="1"/>
          </p:nvPr>
        </p:nvSpPr>
        <p:spPr>
          <a:xfrm>
            <a:off x="6690360" y="1333499"/>
            <a:ext cx="5146963" cy="4930141"/>
          </a:xfrm>
          <a:prstGeom prst="rect">
            <a:avLst/>
          </a:prstGeom>
          <a:noFill/>
          <a:ln>
            <a:noFill/>
          </a:ln>
        </p:spPr>
        <p:txBody>
          <a:bodyPr spcFirstLastPara="1" wrap="square" lIns="91425" tIns="45700" rIns="91425" bIns="45700" anchor="t" anchorCtr="0">
            <a:noAutofit/>
          </a:bodyPr>
          <a:lstStyle>
            <a:lvl1pPr marL="457200" lvl="0" indent="-228600" algn="l">
              <a:lnSpc>
                <a:spcPct val="114000"/>
              </a:lnSpc>
              <a:spcBef>
                <a:spcPts val="0"/>
              </a:spcBef>
              <a:spcAft>
                <a:spcPts val="0"/>
              </a:spcAft>
              <a:buClr>
                <a:schemeClr val="dk1"/>
              </a:buClr>
              <a:buSzPts val="1800"/>
              <a:buNone/>
              <a:defRPr sz="1800"/>
            </a:lvl1pPr>
            <a:lvl2pPr marL="914400" lvl="1" indent="-342900" algn="l">
              <a:lnSpc>
                <a:spcPct val="114000"/>
              </a:lnSpc>
              <a:spcBef>
                <a:spcPts val="1200"/>
              </a:spcBef>
              <a:spcAft>
                <a:spcPts val="0"/>
              </a:spcAft>
              <a:buClr>
                <a:schemeClr val="dk1"/>
              </a:buClr>
              <a:buSzPts val="1800"/>
              <a:buChar char="•"/>
              <a:defRPr sz="1800"/>
            </a:lvl2pPr>
            <a:lvl3pPr marL="1371600" lvl="2" indent="-342900" algn="l">
              <a:lnSpc>
                <a:spcPct val="114000"/>
              </a:lnSpc>
              <a:spcBef>
                <a:spcPts val="1200"/>
              </a:spcBef>
              <a:spcAft>
                <a:spcPts val="0"/>
              </a:spcAft>
              <a:buSzPts val="1800"/>
              <a:buChar char="•"/>
              <a:defRPr sz="1800"/>
            </a:lvl3pPr>
            <a:lvl4pPr marL="1828800" lvl="3" indent="-342900" algn="l">
              <a:lnSpc>
                <a:spcPct val="114000"/>
              </a:lnSpc>
              <a:spcBef>
                <a:spcPts val="1200"/>
              </a:spcBef>
              <a:spcAft>
                <a:spcPts val="0"/>
              </a:spcAft>
              <a:buClr>
                <a:schemeClr val="dk1"/>
              </a:buClr>
              <a:buSzPts val="1800"/>
              <a:buChar char="•"/>
              <a:defRPr sz="1800"/>
            </a:lvl4pPr>
            <a:lvl5pPr marL="2286000" lvl="4" indent="-342900" algn="l">
              <a:lnSpc>
                <a:spcPct val="114000"/>
              </a:lnSpc>
              <a:spcBef>
                <a:spcPts val="1200"/>
              </a:spcBef>
              <a:spcAft>
                <a:spcPts val="0"/>
              </a:spcAft>
              <a:buSzPts val="1800"/>
              <a:buChar char="•"/>
              <a:defRPr sz="18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9"/>
          <p:cNvSpPr txBox="1">
            <a:spLocks noGrp="1"/>
          </p:cNvSpPr>
          <p:nvPr>
            <p:ph type="body" idx="2"/>
          </p:nvPr>
        </p:nvSpPr>
        <p:spPr>
          <a:xfrm>
            <a:off x="315913" y="336550"/>
            <a:ext cx="5917247" cy="5927725"/>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0"/>
              </a:spcBef>
              <a:spcAft>
                <a:spcPts val="0"/>
              </a:spcAft>
              <a:buClr>
                <a:schemeClr val="dk1"/>
              </a:buClr>
              <a:buSzPts val="1800"/>
              <a:buNone/>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_Grey">
  <p:cSld name="Table of Contents_Grey">
    <p:bg>
      <p:bgPr>
        <a:solidFill>
          <a:schemeClr val="accent2"/>
        </a:solidFill>
        <a:effectLst/>
      </p:bgPr>
    </p:bg>
    <p:spTree>
      <p:nvGrpSpPr>
        <p:cNvPr id="1" name="Shape 110"/>
        <p:cNvGrpSpPr/>
        <p:nvPr/>
      </p:nvGrpSpPr>
      <p:grpSpPr>
        <a:xfrm>
          <a:off x="0" y="0"/>
          <a:ext cx="0" cy="0"/>
          <a:chOff x="0" y="0"/>
          <a:chExt cx="0" cy="0"/>
        </a:xfrm>
      </p:grpSpPr>
      <p:sp>
        <p:nvSpPr>
          <p:cNvPr id="111" name="Google Shape;111;p11"/>
          <p:cNvSpPr txBox="1">
            <a:spLocks noGrp="1"/>
          </p:cNvSpPr>
          <p:nvPr>
            <p:ph type="title"/>
          </p:nvPr>
        </p:nvSpPr>
        <p:spPr>
          <a:xfrm>
            <a:off x="4164536" y="336026"/>
            <a:ext cx="7672788" cy="746014"/>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3"/>
              </a:buClr>
              <a:buSzPts val="6000"/>
              <a:buFont typeface="Arial"/>
              <a:buNone/>
              <a:defRPr sz="6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1"/>
          <p:cNvSpPr txBox="1">
            <a:spLocks noGrp="1"/>
          </p:cNvSpPr>
          <p:nvPr>
            <p:ph type="dt" idx="10"/>
          </p:nvPr>
        </p:nvSpPr>
        <p:spPr>
          <a:xfrm>
            <a:off x="315884" y="6492874"/>
            <a:ext cx="1080654" cy="2286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1"/>
          <p:cNvSpPr txBox="1">
            <a:spLocks noGrp="1"/>
          </p:cNvSpPr>
          <p:nvPr>
            <p:ph type="ftr" idx="11"/>
          </p:nvPr>
        </p:nvSpPr>
        <p:spPr>
          <a:xfrm>
            <a:off x="2546465" y="6485195"/>
            <a:ext cx="7099069" cy="22860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1"/>
          <p:cNvSpPr txBox="1">
            <a:spLocks noGrp="1"/>
          </p:cNvSpPr>
          <p:nvPr>
            <p:ph type="sldNum" idx="12"/>
          </p:nvPr>
        </p:nvSpPr>
        <p:spPr>
          <a:xfrm>
            <a:off x="10956174" y="6492874"/>
            <a:ext cx="881149" cy="2286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b="1"/>
          </a:p>
        </p:txBody>
      </p:sp>
      <p:sp>
        <p:nvSpPr>
          <p:cNvPr id="115" name="Google Shape;115;p11"/>
          <p:cNvSpPr txBox="1">
            <a:spLocks noGrp="1"/>
          </p:cNvSpPr>
          <p:nvPr>
            <p:ph type="body" idx="1"/>
          </p:nvPr>
        </p:nvSpPr>
        <p:spPr>
          <a:xfrm>
            <a:off x="5005139" y="1707227"/>
            <a:ext cx="6832184" cy="607595"/>
          </a:xfrm>
          <a:prstGeom prst="rect">
            <a:avLst/>
          </a:prstGeom>
          <a:noFill/>
          <a:ln>
            <a:noFill/>
          </a:ln>
        </p:spPr>
        <p:txBody>
          <a:bodyPr spcFirstLastPara="1" wrap="square" lIns="91425" tIns="45700" rIns="91425" bIns="45700" anchor="ctr" anchorCtr="0">
            <a:noAutofit/>
          </a:bodyPr>
          <a:lstStyle>
            <a:lvl1pPr marL="457200" lvl="0" indent="-228600" algn="l">
              <a:lnSpc>
                <a:spcPct val="114000"/>
              </a:lnSpc>
              <a:spcBef>
                <a:spcPts val="0"/>
              </a:spcBef>
              <a:spcAft>
                <a:spcPts val="0"/>
              </a:spcAft>
              <a:buClr>
                <a:schemeClr val="dk1"/>
              </a:buClr>
              <a:buSzPts val="2500"/>
              <a:buNone/>
              <a:defRPr sz="2500"/>
            </a:lvl1pPr>
            <a:lvl2pPr marL="914400" lvl="1" indent="-342900" algn="l">
              <a:lnSpc>
                <a:spcPct val="114000"/>
              </a:lnSpc>
              <a:spcBef>
                <a:spcPts val="1200"/>
              </a:spcBef>
              <a:spcAft>
                <a:spcPts val="0"/>
              </a:spcAft>
              <a:buClr>
                <a:schemeClr val="dk1"/>
              </a:buClr>
              <a:buSzPts val="1800"/>
              <a:buChar char="•"/>
              <a:defRPr sz="1800"/>
            </a:lvl2pPr>
            <a:lvl3pPr marL="1371600" lvl="2" indent="-342900" algn="l">
              <a:lnSpc>
                <a:spcPct val="114000"/>
              </a:lnSpc>
              <a:spcBef>
                <a:spcPts val="1200"/>
              </a:spcBef>
              <a:spcAft>
                <a:spcPts val="0"/>
              </a:spcAft>
              <a:buSzPts val="1800"/>
              <a:buChar char="•"/>
              <a:defRPr sz="1800"/>
            </a:lvl3pPr>
            <a:lvl4pPr marL="1828800" lvl="3" indent="-342900" algn="l">
              <a:lnSpc>
                <a:spcPct val="114000"/>
              </a:lnSpc>
              <a:spcBef>
                <a:spcPts val="1200"/>
              </a:spcBef>
              <a:spcAft>
                <a:spcPts val="0"/>
              </a:spcAft>
              <a:buClr>
                <a:schemeClr val="dk1"/>
              </a:buClr>
              <a:buSzPts val="1800"/>
              <a:buChar char="•"/>
              <a:defRPr sz="1800"/>
            </a:lvl4pPr>
            <a:lvl5pPr marL="2286000" lvl="4" indent="-342900" algn="l">
              <a:lnSpc>
                <a:spcPct val="114000"/>
              </a:lnSpc>
              <a:spcBef>
                <a:spcPts val="1200"/>
              </a:spcBef>
              <a:spcAft>
                <a:spcPts val="0"/>
              </a:spcAft>
              <a:buSzPts val="1800"/>
              <a:buChar char="•"/>
              <a:defRPr sz="18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11"/>
          <p:cNvSpPr>
            <a:spLocks noGrp="1"/>
          </p:cNvSpPr>
          <p:nvPr>
            <p:ph type="pic" idx="2"/>
          </p:nvPr>
        </p:nvSpPr>
        <p:spPr>
          <a:xfrm>
            <a:off x="315885" y="336026"/>
            <a:ext cx="3405881" cy="5927613"/>
          </a:xfrm>
          <a:prstGeom prst="rect">
            <a:avLst/>
          </a:prstGeom>
          <a:noFill/>
          <a:ln>
            <a:noFill/>
          </a:ln>
        </p:spPr>
        <p:txBody>
          <a:bodyPr/>
          <a:lstStyle/>
          <a:p>
            <a:endParaRPr lang="en-US"/>
          </a:p>
        </p:txBody>
      </p:sp>
      <p:cxnSp>
        <p:nvCxnSpPr>
          <p:cNvPr id="117" name="Google Shape;117;p11"/>
          <p:cNvCxnSpPr/>
          <p:nvPr/>
        </p:nvCxnSpPr>
        <p:spPr>
          <a:xfrm>
            <a:off x="3943150" y="336025"/>
            <a:ext cx="0" cy="5927614"/>
          </a:xfrm>
          <a:prstGeom prst="straightConnector1">
            <a:avLst/>
          </a:prstGeom>
          <a:noFill/>
          <a:ln w="19050" cap="flat" cmpd="sng">
            <a:solidFill>
              <a:schemeClr val="accent3"/>
            </a:solidFill>
            <a:prstDash val="solid"/>
            <a:miter lim="800000"/>
            <a:headEnd type="none" w="sm" len="sm"/>
            <a:tailEnd type="none" w="sm" len="sm"/>
          </a:ln>
        </p:spPr>
      </p:cxnSp>
      <p:sp>
        <p:nvSpPr>
          <p:cNvPr id="118" name="Google Shape;118;p11"/>
          <p:cNvSpPr txBox="1">
            <a:spLocks noGrp="1"/>
          </p:cNvSpPr>
          <p:nvPr>
            <p:ph type="body" idx="3"/>
          </p:nvPr>
        </p:nvSpPr>
        <p:spPr>
          <a:xfrm>
            <a:off x="4164013" y="1707228"/>
            <a:ext cx="665162" cy="607595"/>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Clr>
                <a:schemeClr val="accent3"/>
              </a:buClr>
              <a:buSzPts val="4000"/>
              <a:buNone/>
              <a:defRPr sz="4000" b="0">
                <a:solidFill>
                  <a:schemeClr val="accent3"/>
                </a:solidFill>
                <a:latin typeface="Arial"/>
                <a:ea typeface="Arial"/>
                <a:cs typeface="Arial"/>
                <a:sym typeface="Arial"/>
              </a:defRPr>
            </a:lvl1pPr>
            <a:lvl2pPr marL="914400" lvl="1" indent="-342900" algn="l">
              <a:lnSpc>
                <a:spcPct val="150000"/>
              </a:lnSpc>
              <a:spcBef>
                <a:spcPts val="0"/>
              </a:spcBef>
              <a:spcAft>
                <a:spcPts val="0"/>
              </a:spcAft>
              <a:buClr>
                <a:schemeClr val="dk1"/>
              </a:buClr>
              <a:buSzPts val="1800"/>
              <a:buChar char="•"/>
              <a:defRPr/>
            </a:lvl2pPr>
            <a:lvl3pPr marL="1371600" lvl="2" indent="-342900" algn="l">
              <a:lnSpc>
                <a:spcPct val="150000"/>
              </a:lnSpc>
              <a:spcBef>
                <a:spcPts val="1200"/>
              </a:spcBef>
              <a:spcAft>
                <a:spcPts val="0"/>
              </a:spcAft>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11"/>
          <p:cNvSpPr txBox="1">
            <a:spLocks noGrp="1"/>
          </p:cNvSpPr>
          <p:nvPr>
            <p:ph type="body" idx="4"/>
          </p:nvPr>
        </p:nvSpPr>
        <p:spPr>
          <a:xfrm>
            <a:off x="5005139" y="2414729"/>
            <a:ext cx="6832184" cy="607595"/>
          </a:xfrm>
          <a:prstGeom prst="rect">
            <a:avLst/>
          </a:prstGeom>
          <a:noFill/>
          <a:ln>
            <a:noFill/>
          </a:ln>
        </p:spPr>
        <p:txBody>
          <a:bodyPr spcFirstLastPara="1" wrap="square" lIns="91425" tIns="45700" rIns="91425" bIns="45700" anchor="ctr" anchorCtr="0">
            <a:noAutofit/>
          </a:bodyPr>
          <a:lstStyle>
            <a:lvl1pPr marL="457200" lvl="0" indent="-228600" algn="l">
              <a:lnSpc>
                <a:spcPct val="114000"/>
              </a:lnSpc>
              <a:spcBef>
                <a:spcPts val="0"/>
              </a:spcBef>
              <a:spcAft>
                <a:spcPts val="0"/>
              </a:spcAft>
              <a:buClr>
                <a:schemeClr val="dk1"/>
              </a:buClr>
              <a:buSzPts val="2500"/>
              <a:buNone/>
              <a:defRPr sz="2500"/>
            </a:lvl1pPr>
            <a:lvl2pPr marL="914400" lvl="1" indent="-342900" algn="l">
              <a:lnSpc>
                <a:spcPct val="114000"/>
              </a:lnSpc>
              <a:spcBef>
                <a:spcPts val="1200"/>
              </a:spcBef>
              <a:spcAft>
                <a:spcPts val="0"/>
              </a:spcAft>
              <a:buClr>
                <a:schemeClr val="dk1"/>
              </a:buClr>
              <a:buSzPts val="1800"/>
              <a:buChar char="•"/>
              <a:defRPr sz="1800"/>
            </a:lvl2pPr>
            <a:lvl3pPr marL="1371600" lvl="2" indent="-342900" algn="l">
              <a:lnSpc>
                <a:spcPct val="114000"/>
              </a:lnSpc>
              <a:spcBef>
                <a:spcPts val="1200"/>
              </a:spcBef>
              <a:spcAft>
                <a:spcPts val="0"/>
              </a:spcAft>
              <a:buSzPts val="1800"/>
              <a:buChar char="•"/>
              <a:defRPr sz="1800"/>
            </a:lvl3pPr>
            <a:lvl4pPr marL="1828800" lvl="3" indent="-342900" algn="l">
              <a:lnSpc>
                <a:spcPct val="114000"/>
              </a:lnSpc>
              <a:spcBef>
                <a:spcPts val="1200"/>
              </a:spcBef>
              <a:spcAft>
                <a:spcPts val="0"/>
              </a:spcAft>
              <a:buClr>
                <a:schemeClr val="dk1"/>
              </a:buClr>
              <a:buSzPts val="1800"/>
              <a:buChar char="•"/>
              <a:defRPr sz="1800"/>
            </a:lvl4pPr>
            <a:lvl5pPr marL="2286000" lvl="4" indent="-342900" algn="l">
              <a:lnSpc>
                <a:spcPct val="114000"/>
              </a:lnSpc>
              <a:spcBef>
                <a:spcPts val="1200"/>
              </a:spcBef>
              <a:spcAft>
                <a:spcPts val="0"/>
              </a:spcAft>
              <a:buSzPts val="1800"/>
              <a:buChar char="•"/>
              <a:defRPr sz="18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p11"/>
          <p:cNvSpPr txBox="1">
            <a:spLocks noGrp="1"/>
          </p:cNvSpPr>
          <p:nvPr>
            <p:ph type="body" idx="5"/>
          </p:nvPr>
        </p:nvSpPr>
        <p:spPr>
          <a:xfrm>
            <a:off x="4164013" y="2414729"/>
            <a:ext cx="665162" cy="607595"/>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Clr>
                <a:schemeClr val="accent3"/>
              </a:buClr>
              <a:buSzPts val="4000"/>
              <a:buNone/>
              <a:defRPr sz="4000" b="0">
                <a:solidFill>
                  <a:schemeClr val="accent3"/>
                </a:solidFill>
                <a:latin typeface="Arial"/>
                <a:ea typeface="Arial"/>
                <a:cs typeface="Arial"/>
                <a:sym typeface="Arial"/>
              </a:defRPr>
            </a:lvl1pPr>
            <a:lvl2pPr marL="914400" lvl="1" indent="-342900" algn="l">
              <a:lnSpc>
                <a:spcPct val="150000"/>
              </a:lnSpc>
              <a:spcBef>
                <a:spcPts val="0"/>
              </a:spcBef>
              <a:spcAft>
                <a:spcPts val="0"/>
              </a:spcAft>
              <a:buClr>
                <a:schemeClr val="dk1"/>
              </a:buClr>
              <a:buSzPts val="1800"/>
              <a:buChar char="•"/>
              <a:defRPr/>
            </a:lvl2pPr>
            <a:lvl3pPr marL="1371600" lvl="2" indent="-342900" algn="l">
              <a:lnSpc>
                <a:spcPct val="150000"/>
              </a:lnSpc>
              <a:spcBef>
                <a:spcPts val="1200"/>
              </a:spcBef>
              <a:spcAft>
                <a:spcPts val="0"/>
              </a:spcAft>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11"/>
          <p:cNvSpPr txBox="1">
            <a:spLocks noGrp="1"/>
          </p:cNvSpPr>
          <p:nvPr>
            <p:ph type="body" idx="6"/>
          </p:nvPr>
        </p:nvSpPr>
        <p:spPr>
          <a:xfrm>
            <a:off x="5005139" y="3122231"/>
            <a:ext cx="6832184" cy="607595"/>
          </a:xfrm>
          <a:prstGeom prst="rect">
            <a:avLst/>
          </a:prstGeom>
          <a:noFill/>
          <a:ln>
            <a:noFill/>
          </a:ln>
        </p:spPr>
        <p:txBody>
          <a:bodyPr spcFirstLastPara="1" wrap="square" lIns="91425" tIns="45700" rIns="91425" bIns="45700" anchor="ctr" anchorCtr="0">
            <a:noAutofit/>
          </a:bodyPr>
          <a:lstStyle>
            <a:lvl1pPr marL="457200" lvl="0" indent="-228600" algn="l">
              <a:lnSpc>
                <a:spcPct val="114000"/>
              </a:lnSpc>
              <a:spcBef>
                <a:spcPts val="0"/>
              </a:spcBef>
              <a:spcAft>
                <a:spcPts val="0"/>
              </a:spcAft>
              <a:buClr>
                <a:schemeClr val="dk1"/>
              </a:buClr>
              <a:buSzPts val="2500"/>
              <a:buNone/>
              <a:defRPr sz="2500"/>
            </a:lvl1pPr>
            <a:lvl2pPr marL="914400" lvl="1" indent="-342900" algn="l">
              <a:lnSpc>
                <a:spcPct val="114000"/>
              </a:lnSpc>
              <a:spcBef>
                <a:spcPts val="1200"/>
              </a:spcBef>
              <a:spcAft>
                <a:spcPts val="0"/>
              </a:spcAft>
              <a:buClr>
                <a:schemeClr val="dk1"/>
              </a:buClr>
              <a:buSzPts val="1800"/>
              <a:buChar char="•"/>
              <a:defRPr sz="1800"/>
            </a:lvl2pPr>
            <a:lvl3pPr marL="1371600" lvl="2" indent="-342900" algn="l">
              <a:lnSpc>
                <a:spcPct val="114000"/>
              </a:lnSpc>
              <a:spcBef>
                <a:spcPts val="1200"/>
              </a:spcBef>
              <a:spcAft>
                <a:spcPts val="0"/>
              </a:spcAft>
              <a:buSzPts val="1800"/>
              <a:buChar char="•"/>
              <a:defRPr sz="1800"/>
            </a:lvl3pPr>
            <a:lvl4pPr marL="1828800" lvl="3" indent="-342900" algn="l">
              <a:lnSpc>
                <a:spcPct val="114000"/>
              </a:lnSpc>
              <a:spcBef>
                <a:spcPts val="1200"/>
              </a:spcBef>
              <a:spcAft>
                <a:spcPts val="0"/>
              </a:spcAft>
              <a:buClr>
                <a:schemeClr val="dk1"/>
              </a:buClr>
              <a:buSzPts val="1800"/>
              <a:buChar char="•"/>
              <a:defRPr sz="1800"/>
            </a:lvl4pPr>
            <a:lvl5pPr marL="2286000" lvl="4" indent="-342900" algn="l">
              <a:lnSpc>
                <a:spcPct val="114000"/>
              </a:lnSpc>
              <a:spcBef>
                <a:spcPts val="1200"/>
              </a:spcBef>
              <a:spcAft>
                <a:spcPts val="0"/>
              </a:spcAft>
              <a:buSzPts val="1800"/>
              <a:buChar char="•"/>
              <a:defRPr sz="18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p11"/>
          <p:cNvSpPr txBox="1">
            <a:spLocks noGrp="1"/>
          </p:cNvSpPr>
          <p:nvPr>
            <p:ph type="body" idx="7"/>
          </p:nvPr>
        </p:nvSpPr>
        <p:spPr>
          <a:xfrm>
            <a:off x="4164013" y="3122230"/>
            <a:ext cx="665162" cy="607595"/>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Clr>
                <a:schemeClr val="accent3"/>
              </a:buClr>
              <a:buSzPts val="4000"/>
              <a:buNone/>
              <a:defRPr sz="4000" b="0">
                <a:solidFill>
                  <a:schemeClr val="accent3"/>
                </a:solidFill>
                <a:latin typeface="Arial"/>
                <a:ea typeface="Arial"/>
                <a:cs typeface="Arial"/>
                <a:sym typeface="Arial"/>
              </a:defRPr>
            </a:lvl1pPr>
            <a:lvl2pPr marL="914400" lvl="1" indent="-342900" algn="l">
              <a:lnSpc>
                <a:spcPct val="150000"/>
              </a:lnSpc>
              <a:spcBef>
                <a:spcPts val="0"/>
              </a:spcBef>
              <a:spcAft>
                <a:spcPts val="0"/>
              </a:spcAft>
              <a:buClr>
                <a:schemeClr val="dk1"/>
              </a:buClr>
              <a:buSzPts val="1800"/>
              <a:buChar char="•"/>
              <a:defRPr/>
            </a:lvl2pPr>
            <a:lvl3pPr marL="1371600" lvl="2" indent="-342900" algn="l">
              <a:lnSpc>
                <a:spcPct val="150000"/>
              </a:lnSpc>
              <a:spcBef>
                <a:spcPts val="1200"/>
              </a:spcBef>
              <a:spcAft>
                <a:spcPts val="0"/>
              </a:spcAft>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11"/>
          <p:cNvSpPr txBox="1">
            <a:spLocks noGrp="1"/>
          </p:cNvSpPr>
          <p:nvPr>
            <p:ph type="body" idx="8"/>
          </p:nvPr>
        </p:nvSpPr>
        <p:spPr>
          <a:xfrm>
            <a:off x="5005139" y="3829733"/>
            <a:ext cx="6832184" cy="607595"/>
          </a:xfrm>
          <a:prstGeom prst="rect">
            <a:avLst/>
          </a:prstGeom>
          <a:noFill/>
          <a:ln>
            <a:noFill/>
          </a:ln>
        </p:spPr>
        <p:txBody>
          <a:bodyPr spcFirstLastPara="1" wrap="square" lIns="91425" tIns="45700" rIns="91425" bIns="45700" anchor="ctr" anchorCtr="0">
            <a:noAutofit/>
          </a:bodyPr>
          <a:lstStyle>
            <a:lvl1pPr marL="457200" lvl="0" indent="-228600" algn="l">
              <a:lnSpc>
                <a:spcPct val="114000"/>
              </a:lnSpc>
              <a:spcBef>
                <a:spcPts val="0"/>
              </a:spcBef>
              <a:spcAft>
                <a:spcPts val="0"/>
              </a:spcAft>
              <a:buClr>
                <a:schemeClr val="dk1"/>
              </a:buClr>
              <a:buSzPts val="2500"/>
              <a:buNone/>
              <a:defRPr sz="2500"/>
            </a:lvl1pPr>
            <a:lvl2pPr marL="914400" lvl="1" indent="-342900" algn="l">
              <a:lnSpc>
                <a:spcPct val="114000"/>
              </a:lnSpc>
              <a:spcBef>
                <a:spcPts val="1200"/>
              </a:spcBef>
              <a:spcAft>
                <a:spcPts val="0"/>
              </a:spcAft>
              <a:buClr>
                <a:schemeClr val="dk1"/>
              </a:buClr>
              <a:buSzPts val="1800"/>
              <a:buChar char="•"/>
              <a:defRPr sz="1800"/>
            </a:lvl2pPr>
            <a:lvl3pPr marL="1371600" lvl="2" indent="-342900" algn="l">
              <a:lnSpc>
                <a:spcPct val="114000"/>
              </a:lnSpc>
              <a:spcBef>
                <a:spcPts val="1200"/>
              </a:spcBef>
              <a:spcAft>
                <a:spcPts val="0"/>
              </a:spcAft>
              <a:buSzPts val="1800"/>
              <a:buChar char="•"/>
              <a:defRPr sz="1800"/>
            </a:lvl3pPr>
            <a:lvl4pPr marL="1828800" lvl="3" indent="-342900" algn="l">
              <a:lnSpc>
                <a:spcPct val="114000"/>
              </a:lnSpc>
              <a:spcBef>
                <a:spcPts val="1200"/>
              </a:spcBef>
              <a:spcAft>
                <a:spcPts val="0"/>
              </a:spcAft>
              <a:buClr>
                <a:schemeClr val="dk1"/>
              </a:buClr>
              <a:buSzPts val="1800"/>
              <a:buChar char="•"/>
              <a:defRPr sz="1800"/>
            </a:lvl4pPr>
            <a:lvl5pPr marL="2286000" lvl="4" indent="-342900" algn="l">
              <a:lnSpc>
                <a:spcPct val="114000"/>
              </a:lnSpc>
              <a:spcBef>
                <a:spcPts val="1200"/>
              </a:spcBef>
              <a:spcAft>
                <a:spcPts val="0"/>
              </a:spcAft>
              <a:buSzPts val="1800"/>
              <a:buChar char="•"/>
              <a:defRPr sz="18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11"/>
          <p:cNvSpPr txBox="1">
            <a:spLocks noGrp="1"/>
          </p:cNvSpPr>
          <p:nvPr>
            <p:ph type="body" idx="9"/>
          </p:nvPr>
        </p:nvSpPr>
        <p:spPr>
          <a:xfrm>
            <a:off x="4164013" y="3829731"/>
            <a:ext cx="665162" cy="607595"/>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Clr>
                <a:schemeClr val="accent3"/>
              </a:buClr>
              <a:buSzPts val="4000"/>
              <a:buNone/>
              <a:defRPr sz="4000" b="0">
                <a:solidFill>
                  <a:schemeClr val="accent3"/>
                </a:solidFill>
                <a:latin typeface="Arial"/>
                <a:ea typeface="Arial"/>
                <a:cs typeface="Arial"/>
                <a:sym typeface="Arial"/>
              </a:defRPr>
            </a:lvl1pPr>
            <a:lvl2pPr marL="914400" lvl="1" indent="-342900" algn="l">
              <a:lnSpc>
                <a:spcPct val="150000"/>
              </a:lnSpc>
              <a:spcBef>
                <a:spcPts val="0"/>
              </a:spcBef>
              <a:spcAft>
                <a:spcPts val="0"/>
              </a:spcAft>
              <a:buClr>
                <a:schemeClr val="dk1"/>
              </a:buClr>
              <a:buSzPts val="1800"/>
              <a:buChar char="•"/>
              <a:defRPr/>
            </a:lvl2pPr>
            <a:lvl3pPr marL="1371600" lvl="2" indent="-342900" algn="l">
              <a:lnSpc>
                <a:spcPct val="150000"/>
              </a:lnSpc>
              <a:spcBef>
                <a:spcPts val="1200"/>
              </a:spcBef>
              <a:spcAft>
                <a:spcPts val="0"/>
              </a:spcAft>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11"/>
          <p:cNvSpPr txBox="1">
            <a:spLocks noGrp="1"/>
          </p:cNvSpPr>
          <p:nvPr>
            <p:ph type="body" idx="13"/>
          </p:nvPr>
        </p:nvSpPr>
        <p:spPr>
          <a:xfrm>
            <a:off x="5005139" y="4537235"/>
            <a:ext cx="6832184" cy="607595"/>
          </a:xfrm>
          <a:prstGeom prst="rect">
            <a:avLst/>
          </a:prstGeom>
          <a:noFill/>
          <a:ln>
            <a:noFill/>
          </a:ln>
        </p:spPr>
        <p:txBody>
          <a:bodyPr spcFirstLastPara="1" wrap="square" lIns="91425" tIns="45700" rIns="91425" bIns="45700" anchor="ctr" anchorCtr="0">
            <a:noAutofit/>
          </a:bodyPr>
          <a:lstStyle>
            <a:lvl1pPr marL="457200" lvl="0" indent="-228600" algn="l">
              <a:lnSpc>
                <a:spcPct val="114000"/>
              </a:lnSpc>
              <a:spcBef>
                <a:spcPts val="0"/>
              </a:spcBef>
              <a:spcAft>
                <a:spcPts val="0"/>
              </a:spcAft>
              <a:buClr>
                <a:schemeClr val="dk1"/>
              </a:buClr>
              <a:buSzPts val="2500"/>
              <a:buNone/>
              <a:defRPr sz="2500"/>
            </a:lvl1pPr>
            <a:lvl2pPr marL="914400" lvl="1" indent="-342900" algn="l">
              <a:lnSpc>
                <a:spcPct val="114000"/>
              </a:lnSpc>
              <a:spcBef>
                <a:spcPts val="1200"/>
              </a:spcBef>
              <a:spcAft>
                <a:spcPts val="0"/>
              </a:spcAft>
              <a:buClr>
                <a:schemeClr val="dk1"/>
              </a:buClr>
              <a:buSzPts val="1800"/>
              <a:buChar char="•"/>
              <a:defRPr sz="1800"/>
            </a:lvl2pPr>
            <a:lvl3pPr marL="1371600" lvl="2" indent="-342900" algn="l">
              <a:lnSpc>
                <a:spcPct val="114000"/>
              </a:lnSpc>
              <a:spcBef>
                <a:spcPts val="1200"/>
              </a:spcBef>
              <a:spcAft>
                <a:spcPts val="0"/>
              </a:spcAft>
              <a:buSzPts val="1800"/>
              <a:buChar char="•"/>
              <a:defRPr sz="1800"/>
            </a:lvl3pPr>
            <a:lvl4pPr marL="1828800" lvl="3" indent="-342900" algn="l">
              <a:lnSpc>
                <a:spcPct val="114000"/>
              </a:lnSpc>
              <a:spcBef>
                <a:spcPts val="1200"/>
              </a:spcBef>
              <a:spcAft>
                <a:spcPts val="0"/>
              </a:spcAft>
              <a:buClr>
                <a:schemeClr val="dk1"/>
              </a:buClr>
              <a:buSzPts val="1800"/>
              <a:buChar char="•"/>
              <a:defRPr sz="1800"/>
            </a:lvl4pPr>
            <a:lvl5pPr marL="2286000" lvl="4" indent="-342900" algn="l">
              <a:lnSpc>
                <a:spcPct val="114000"/>
              </a:lnSpc>
              <a:spcBef>
                <a:spcPts val="1200"/>
              </a:spcBef>
              <a:spcAft>
                <a:spcPts val="0"/>
              </a:spcAft>
              <a:buSzPts val="1800"/>
              <a:buChar char="•"/>
              <a:defRPr sz="18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6" name="Google Shape;126;p11"/>
          <p:cNvSpPr txBox="1">
            <a:spLocks noGrp="1"/>
          </p:cNvSpPr>
          <p:nvPr>
            <p:ph type="body" idx="14"/>
          </p:nvPr>
        </p:nvSpPr>
        <p:spPr>
          <a:xfrm>
            <a:off x="4164013" y="4537232"/>
            <a:ext cx="665162" cy="607595"/>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Clr>
                <a:schemeClr val="accent3"/>
              </a:buClr>
              <a:buSzPts val="4000"/>
              <a:buNone/>
              <a:defRPr sz="4000" b="0">
                <a:solidFill>
                  <a:schemeClr val="accent3"/>
                </a:solidFill>
                <a:latin typeface="Arial"/>
                <a:ea typeface="Arial"/>
                <a:cs typeface="Arial"/>
                <a:sym typeface="Arial"/>
              </a:defRPr>
            </a:lvl1pPr>
            <a:lvl2pPr marL="914400" lvl="1" indent="-342900" algn="l">
              <a:lnSpc>
                <a:spcPct val="150000"/>
              </a:lnSpc>
              <a:spcBef>
                <a:spcPts val="0"/>
              </a:spcBef>
              <a:spcAft>
                <a:spcPts val="0"/>
              </a:spcAft>
              <a:buClr>
                <a:schemeClr val="dk1"/>
              </a:buClr>
              <a:buSzPts val="1800"/>
              <a:buChar char="•"/>
              <a:defRPr/>
            </a:lvl2pPr>
            <a:lvl3pPr marL="1371600" lvl="2" indent="-342900" algn="l">
              <a:lnSpc>
                <a:spcPct val="150000"/>
              </a:lnSpc>
              <a:spcBef>
                <a:spcPts val="1200"/>
              </a:spcBef>
              <a:spcAft>
                <a:spcPts val="0"/>
              </a:spcAft>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7" name="Google Shape;127;p11"/>
          <p:cNvSpPr txBox="1">
            <a:spLocks noGrp="1"/>
          </p:cNvSpPr>
          <p:nvPr>
            <p:ph type="body" idx="15"/>
          </p:nvPr>
        </p:nvSpPr>
        <p:spPr>
          <a:xfrm>
            <a:off x="5005139" y="5244735"/>
            <a:ext cx="6832184" cy="607595"/>
          </a:xfrm>
          <a:prstGeom prst="rect">
            <a:avLst/>
          </a:prstGeom>
          <a:noFill/>
          <a:ln>
            <a:noFill/>
          </a:ln>
        </p:spPr>
        <p:txBody>
          <a:bodyPr spcFirstLastPara="1" wrap="square" lIns="91425" tIns="45700" rIns="91425" bIns="45700" anchor="ctr" anchorCtr="0">
            <a:noAutofit/>
          </a:bodyPr>
          <a:lstStyle>
            <a:lvl1pPr marL="457200" lvl="0" indent="-228600" algn="l">
              <a:lnSpc>
                <a:spcPct val="114000"/>
              </a:lnSpc>
              <a:spcBef>
                <a:spcPts val="0"/>
              </a:spcBef>
              <a:spcAft>
                <a:spcPts val="0"/>
              </a:spcAft>
              <a:buClr>
                <a:schemeClr val="dk1"/>
              </a:buClr>
              <a:buSzPts val="2500"/>
              <a:buNone/>
              <a:defRPr sz="2500"/>
            </a:lvl1pPr>
            <a:lvl2pPr marL="914400" lvl="1" indent="-342900" algn="l">
              <a:lnSpc>
                <a:spcPct val="114000"/>
              </a:lnSpc>
              <a:spcBef>
                <a:spcPts val="1200"/>
              </a:spcBef>
              <a:spcAft>
                <a:spcPts val="0"/>
              </a:spcAft>
              <a:buClr>
                <a:schemeClr val="dk1"/>
              </a:buClr>
              <a:buSzPts val="1800"/>
              <a:buChar char="•"/>
              <a:defRPr sz="1800"/>
            </a:lvl2pPr>
            <a:lvl3pPr marL="1371600" lvl="2" indent="-342900" algn="l">
              <a:lnSpc>
                <a:spcPct val="114000"/>
              </a:lnSpc>
              <a:spcBef>
                <a:spcPts val="1200"/>
              </a:spcBef>
              <a:spcAft>
                <a:spcPts val="0"/>
              </a:spcAft>
              <a:buSzPts val="1800"/>
              <a:buChar char="•"/>
              <a:defRPr sz="1800"/>
            </a:lvl3pPr>
            <a:lvl4pPr marL="1828800" lvl="3" indent="-342900" algn="l">
              <a:lnSpc>
                <a:spcPct val="114000"/>
              </a:lnSpc>
              <a:spcBef>
                <a:spcPts val="1200"/>
              </a:spcBef>
              <a:spcAft>
                <a:spcPts val="0"/>
              </a:spcAft>
              <a:buClr>
                <a:schemeClr val="dk1"/>
              </a:buClr>
              <a:buSzPts val="1800"/>
              <a:buChar char="•"/>
              <a:defRPr sz="1800"/>
            </a:lvl4pPr>
            <a:lvl5pPr marL="2286000" lvl="4" indent="-342900" algn="l">
              <a:lnSpc>
                <a:spcPct val="114000"/>
              </a:lnSpc>
              <a:spcBef>
                <a:spcPts val="1200"/>
              </a:spcBef>
              <a:spcAft>
                <a:spcPts val="0"/>
              </a:spcAft>
              <a:buSzPts val="1800"/>
              <a:buChar char="•"/>
              <a:defRPr sz="18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p11"/>
          <p:cNvSpPr txBox="1">
            <a:spLocks noGrp="1"/>
          </p:cNvSpPr>
          <p:nvPr>
            <p:ph type="body" idx="16"/>
          </p:nvPr>
        </p:nvSpPr>
        <p:spPr>
          <a:xfrm>
            <a:off x="4164013" y="5244735"/>
            <a:ext cx="665162" cy="607595"/>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Clr>
                <a:schemeClr val="accent3"/>
              </a:buClr>
              <a:buSzPts val="4000"/>
              <a:buNone/>
              <a:defRPr sz="4000" b="0">
                <a:solidFill>
                  <a:schemeClr val="accent3"/>
                </a:solidFill>
                <a:latin typeface="Arial"/>
                <a:ea typeface="Arial"/>
                <a:cs typeface="Arial"/>
                <a:sym typeface="Arial"/>
              </a:defRPr>
            </a:lvl1pPr>
            <a:lvl2pPr marL="914400" lvl="1" indent="-342900" algn="l">
              <a:lnSpc>
                <a:spcPct val="150000"/>
              </a:lnSpc>
              <a:spcBef>
                <a:spcPts val="0"/>
              </a:spcBef>
              <a:spcAft>
                <a:spcPts val="0"/>
              </a:spcAft>
              <a:buClr>
                <a:schemeClr val="dk1"/>
              </a:buClr>
              <a:buSzPts val="1800"/>
              <a:buChar char="•"/>
              <a:defRPr/>
            </a:lvl2pPr>
            <a:lvl3pPr marL="1371600" lvl="2" indent="-342900" algn="l">
              <a:lnSpc>
                <a:spcPct val="150000"/>
              </a:lnSpc>
              <a:spcBef>
                <a:spcPts val="1200"/>
              </a:spcBef>
              <a:spcAft>
                <a:spcPts val="0"/>
              </a:spcAft>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Content_White">
  <p:cSld name="Title + Content_White">
    <p:spTree>
      <p:nvGrpSpPr>
        <p:cNvPr id="1" name="Shape 129"/>
        <p:cNvGrpSpPr/>
        <p:nvPr/>
      </p:nvGrpSpPr>
      <p:grpSpPr>
        <a:xfrm>
          <a:off x="0" y="0"/>
          <a:ext cx="0" cy="0"/>
          <a:chOff x="0" y="0"/>
          <a:chExt cx="0" cy="0"/>
        </a:xfrm>
      </p:grpSpPr>
      <p:sp>
        <p:nvSpPr>
          <p:cNvPr id="130" name="Google Shape;130;p12"/>
          <p:cNvSpPr txBox="1">
            <a:spLocks noGrp="1"/>
          </p:cNvSpPr>
          <p:nvPr>
            <p:ph type="title"/>
          </p:nvPr>
        </p:nvSpPr>
        <p:spPr>
          <a:xfrm>
            <a:off x="315884" y="336026"/>
            <a:ext cx="11521440" cy="108129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12"/>
          <p:cNvSpPr txBox="1">
            <a:spLocks noGrp="1"/>
          </p:cNvSpPr>
          <p:nvPr>
            <p:ph type="dt" idx="10"/>
          </p:nvPr>
        </p:nvSpPr>
        <p:spPr>
          <a:xfrm>
            <a:off x="315884" y="6492874"/>
            <a:ext cx="1080654" cy="2286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12"/>
          <p:cNvSpPr txBox="1">
            <a:spLocks noGrp="1"/>
          </p:cNvSpPr>
          <p:nvPr>
            <p:ph type="ftr" idx="11"/>
          </p:nvPr>
        </p:nvSpPr>
        <p:spPr>
          <a:xfrm>
            <a:off x="2546465" y="6485195"/>
            <a:ext cx="7099069" cy="22860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12"/>
          <p:cNvSpPr txBox="1">
            <a:spLocks noGrp="1"/>
          </p:cNvSpPr>
          <p:nvPr>
            <p:ph type="sldNum" idx="12"/>
          </p:nvPr>
        </p:nvSpPr>
        <p:spPr>
          <a:xfrm>
            <a:off x="10956174" y="6492874"/>
            <a:ext cx="881149" cy="2286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b="1"/>
          </a:p>
        </p:txBody>
      </p:sp>
      <p:sp>
        <p:nvSpPr>
          <p:cNvPr id="134" name="Google Shape;134;p12"/>
          <p:cNvSpPr txBox="1">
            <a:spLocks noGrp="1"/>
          </p:cNvSpPr>
          <p:nvPr>
            <p:ph type="body" idx="1"/>
          </p:nvPr>
        </p:nvSpPr>
        <p:spPr>
          <a:xfrm>
            <a:off x="315884" y="1555111"/>
            <a:ext cx="11521439" cy="4708529"/>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0"/>
              </a:spcBef>
              <a:spcAft>
                <a:spcPts val="0"/>
              </a:spcAft>
              <a:buClr>
                <a:schemeClr val="dk1"/>
              </a:buClr>
              <a:buSzPts val="1800"/>
              <a:buNone/>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Content_Grey">
  <p:cSld name="Title + Content_Grey">
    <p:bg>
      <p:bgPr>
        <a:solidFill>
          <a:schemeClr val="accent2"/>
        </a:solidFill>
        <a:effectLst/>
      </p:bgPr>
    </p:bg>
    <p:spTree>
      <p:nvGrpSpPr>
        <p:cNvPr id="1" name="Shape 135"/>
        <p:cNvGrpSpPr/>
        <p:nvPr/>
      </p:nvGrpSpPr>
      <p:grpSpPr>
        <a:xfrm>
          <a:off x="0" y="0"/>
          <a:ext cx="0" cy="0"/>
          <a:chOff x="0" y="0"/>
          <a:chExt cx="0" cy="0"/>
        </a:xfrm>
      </p:grpSpPr>
      <p:sp>
        <p:nvSpPr>
          <p:cNvPr id="136" name="Google Shape;136;p13"/>
          <p:cNvSpPr txBox="1">
            <a:spLocks noGrp="1"/>
          </p:cNvSpPr>
          <p:nvPr>
            <p:ph type="title"/>
          </p:nvPr>
        </p:nvSpPr>
        <p:spPr>
          <a:xfrm>
            <a:off x="315884" y="336026"/>
            <a:ext cx="11521440" cy="108129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7" name="Google Shape;137;p13"/>
          <p:cNvSpPr txBox="1">
            <a:spLocks noGrp="1"/>
          </p:cNvSpPr>
          <p:nvPr>
            <p:ph type="dt" idx="10"/>
          </p:nvPr>
        </p:nvSpPr>
        <p:spPr>
          <a:xfrm>
            <a:off x="315884" y="6492874"/>
            <a:ext cx="1080654" cy="2286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3"/>
          <p:cNvSpPr txBox="1">
            <a:spLocks noGrp="1"/>
          </p:cNvSpPr>
          <p:nvPr>
            <p:ph type="ftr" idx="11"/>
          </p:nvPr>
        </p:nvSpPr>
        <p:spPr>
          <a:xfrm>
            <a:off x="2546465" y="6485195"/>
            <a:ext cx="7099069" cy="22860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13"/>
          <p:cNvSpPr txBox="1">
            <a:spLocks noGrp="1"/>
          </p:cNvSpPr>
          <p:nvPr>
            <p:ph type="sldNum" idx="12"/>
          </p:nvPr>
        </p:nvSpPr>
        <p:spPr>
          <a:xfrm>
            <a:off x="10956174" y="6492874"/>
            <a:ext cx="881149" cy="2286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b="1"/>
          </a:p>
        </p:txBody>
      </p:sp>
      <p:sp>
        <p:nvSpPr>
          <p:cNvPr id="140" name="Google Shape;140;p13"/>
          <p:cNvSpPr txBox="1">
            <a:spLocks noGrp="1"/>
          </p:cNvSpPr>
          <p:nvPr>
            <p:ph type="body" idx="1"/>
          </p:nvPr>
        </p:nvSpPr>
        <p:spPr>
          <a:xfrm>
            <a:off x="315884" y="1555111"/>
            <a:ext cx="11521439" cy="4708529"/>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0"/>
              </a:spcBef>
              <a:spcAft>
                <a:spcPts val="0"/>
              </a:spcAft>
              <a:buClr>
                <a:schemeClr val="dk1"/>
              </a:buClr>
              <a:buSzPts val="1800"/>
              <a:buNone/>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_Light Grey">
  <p:cSld name="Title Only_Light Grey">
    <p:bg>
      <p:bgPr>
        <a:solidFill>
          <a:schemeClr val="accent2"/>
        </a:solidFill>
        <a:effectLst/>
      </p:bgPr>
    </p:bg>
    <p:spTree>
      <p:nvGrpSpPr>
        <p:cNvPr id="1" name="Shape 149"/>
        <p:cNvGrpSpPr/>
        <p:nvPr/>
      </p:nvGrpSpPr>
      <p:grpSpPr>
        <a:xfrm>
          <a:off x="0" y="0"/>
          <a:ext cx="0" cy="0"/>
          <a:chOff x="0" y="0"/>
          <a:chExt cx="0" cy="0"/>
        </a:xfrm>
      </p:grpSpPr>
      <p:sp>
        <p:nvSpPr>
          <p:cNvPr id="150" name="Google Shape;150;p15"/>
          <p:cNvSpPr txBox="1">
            <a:spLocks noGrp="1"/>
          </p:cNvSpPr>
          <p:nvPr>
            <p:ph type="dt" idx="10"/>
          </p:nvPr>
        </p:nvSpPr>
        <p:spPr>
          <a:xfrm>
            <a:off x="315884" y="6492874"/>
            <a:ext cx="1080654" cy="2286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15"/>
          <p:cNvSpPr txBox="1">
            <a:spLocks noGrp="1"/>
          </p:cNvSpPr>
          <p:nvPr>
            <p:ph type="ftr" idx="11"/>
          </p:nvPr>
        </p:nvSpPr>
        <p:spPr>
          <a:xfrm>
            <a:off x="2546465" y="6485195"/>
            <a:ext cx="7099069" cy="22860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15"/>
          <p:cNvSpPr txBox="1">
            <a:spLocks noGrp="1"/>
          </p:cNvSpPr>
          <p:nvPr>
            <p:ph type="sldNum" idx="12"/>
          </p:nvPr>
        </p:nvSpPr>
        <p:spPr>
          <a:xfrm>
            <a:off x="10956174" y="6492874"/>
            <a:ext cx="881149" cy="2286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a:t>
            </a:fld>
            <a:endParaRPr b="1"/>
          </a:p>
        </p:txBody>
      </p:sp>
      <p:sp>
        <p:nvSpPr>
          <p:cNvPr id="153" name="Google Shape;153;p15"/>
          <p:cNvSpPr txBox="1">
            <a:spLocks noGrp="1"/>
          </p:cNvSpPr>
          <p:nvPr>
            <p:ph type="title"/>
          </p:nvPr>
        </p:nvSpPr>
        <p:spPr>
          <a:xfrm>
            <a:off x="354677" y="336026"/>
            <a:ext cx="11482646" cy="746014"/>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3"/>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_Dark Blue">
  <p:cSld name="Title Only_Dark Blue">
    <p:bg>
      <p:bgPr>
        <a:solidFill>
          <a:schemeClr val="accent1"/>
        </a:solidFill>
        <a:effectLst/>
      </p:bgPr>
    </p:bg>
    <p:spTree>
      <p:nvGrpSpPr>
        <p:cNvPr id="1" name="Shape 154"/>
        <p:cNvGrpSpPr/>
        <p:nvPr/>
      </p:nvGrpSpPr>
      <p:grpSpPr>
        <a:xfrm>
          <a:off x="0" y="0"/>
          <a:ext cx="0" cy="0"/>
          <a:chOff x="0" y="0"/>
          <a:chExt cx="0" cy="0"/>
        </a:xfrm>
      </p:grpSpPr>
      <p:sp>
        <p:nvSpPr>
          <p:cNvPr id="155" name="Google Shape;155;p16"/>
          <p:cNvSpPr txBox="1">
            <a:spLocks noGrp="1"/>
          </p:cNvSpPr>
          <p:nvPr>
            <p:ph type="dt" idx="10"/>
          </p:nvPr>
        </p:nvSpPr>
        <p:spPr>
          <a:xfrm>
            <a:off x="315884" y="6492874"/>
            <a:ext cx="1080654" cy="2286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6"/>
          <p:cNvSpPr txBox="1">
            <a:spLocks noGrp="1"/>
          </p:cNvSpPr>
          <p:nvPr>
            <p:ph type="ftr" idx="11"/>
          </p:nvPr>
        </p:nvSpPr>
        <p:spPr>
          <a:xfrm>
            <a:off x="2546465" y="6485195"/>
            <a:ext cx="7099069" cy="22860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16"/>
          <p:cNvSpPr txBox="1">
            <a:spLocks noGrp="1"/>
          </p:cNvSpPr>
          <p:nvPr>
            <p:ph type="sldNum" idx="12"/>
          </p:nvPr>
        </p:nvSpPr>
        <p:spPr>
          <a:xfrm>
            <a:off x="10956174" y="6492874"/>
            <a:ext cx="881149" cy="2286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chemeClr val="accent2"/>
                </a:solidFill>
                <a:latin typeface="Arial"/>
                <a:ea typeface="Arial"/>
                <a:cs typeface="Arial"/>
                <a:sym typeface="Arial"/>
              </a:defRPr>
            </a:lvl1pPr>
            <a:lvl2pPr marL="0" lvl="1" indent="0" algn="r">
              <a:spcBef>
                <a:spcPts val="0"/>
              </a:spcBef>
              <a:buNone/>
              <a:defRPr sz="1200" b="1">
                <a:solidFill>
                  <a:schemeClr val="accent2"/>
                </a:solidFill>
                <a:latin typeface="Arial"/>
                <a:ea typeface="Arial"/>
                <a:cs typeface="Arial"/>
                <a:sym typeface="Arial"/>
              </a:defRPr>
            </a:lvl2pPr>
            <a:lvl3pPr marL="0" lvl="2" indent="0" algn="r">
              <a:spcBef>
                <a:spcPts val="0"/>
              </a:spcBef>
              <a:buNone/>
              <a:defRPr sz="1200" b="1">
                <a:solidFill>
                  <a:schemeClr val="accent2"/>
                </a:solidFill>
                <a:latin typeface="Arial"/>
                <a:ea typeface="Arial"/>
                <a:cs typeface="Arial"/>
                <a:sym typeface="Arial"/>
              </a:defRPr>
            </a:lvl3pPr>
            <a:lvl4pPr marL="0" lvl="3" indent="0" algn="r">
              <a:spcBef>
                <a:spcPts val="0"/>
              </a:spcBef>
              <a:buNone/>
              <a:defRPr sz="1200" b="1">
                <a:solidFill>
                  <a:schemeClr val="accent2"/>
                </a:solidFill>
                <a:latin typeface="Arial"/>
                <a:ea typeface="Arial"/>
                <a:cs typeface="Arial"/>
                <a:sym typeface="Arial"/>
              </a:defRPr>
            </a:lvl4pPr>
            <a:lvl5pPr marL="0" lvl="4" indent="0" algn="r">
              <a:spcBef>
                <a:spcPts val="0"/>
              </a:spcBef>
              <a:buNone/>
              <a:defRPr sz="1200" b="1">
                <a:solidFill>
                  <a:schemeClr val="accent2"/>
                </a:solidFill>
                <a:latin typeface="Arial"/>
                <a:ea typeface="Arial"/>
                <a:cs typeface="Arial"/>
                <a:sym typeface="Arial"/>
              </a:defRPr>
            </a:lvl5pPr>
            <a:lvl6pPr marL="0" lvl="5" indent="0" algn="r">
              <a:spcBef>
                <a:spcPts val="0"/>
              </a:spcBef>
              <a:buNone/>
              <a:defRPr sz="1200" b="1">
                <a:solidFill>
                  <a:schemeClr val="accent2"/>
                </a:solidFill>
                <a:latin typeface="Arial"/>
                <a:ea typeface="Arial"/>
                <a:cs typeface="Arial"/>
                <a:sym typeface="Arial"/>
              </a:defRPr>
            </a:lvl6pPr>
            <a:lvl7pPr marL="0" lvl="6" indent="0" algn="r">
              <a:spcBef>
                <a:spcPts val="0"/>
              </a:spcBef>
              <a:buNone/>
              <a:defRPr sz="1200" b="1">
                <a:solidFill>
                  <a:schemeClr val="accent2"/>
                </a:solidFill>
                <a:latin typeface="Arial"/>
                <a:ea typeface="Arial"/>
                <a:cs typeface="Arial"/>
                <a:sym typeface="Arial"/>
              </a:defRPr>
            </a:lvl7pPr>
            <a:lvl8pPr marL="0" lvl="7" indent="0" algn="r">
              <a:spcBef>
                <a:spcPts val="0"/>
              </a:spcBef>
              <a:buNone/>
              <a:defRPr sz="1200" b="1">
                <a:solidFill>
                  <a:schemeClr val="accent2"/>
                </a:solidFill>
                <a:latin typeface="Arial"/>
                <a:ea typeface="Arial"/>
                <a:cs typeface="Arial"/>
                <a:sym typeface="Arial"/>
              </a:defRPr>
            </a:lvl8pPr>
            <a:lvl9pPr marL="0" lvl="8" indent="0" algn="r">
              <a:spcBef>
                <a:spcPts val="0"/>
              </a:spcBef>
              <a:buNone/>
              <a:defRPr sz="1200" b="1">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
        <p:nvSpPr>
          <p:cNvPr id="158" name="Google Shape;158;p16"/>
          <p:cNvSpPr txBox="1">
            <a:spLocks noGrp="1"/>
          </p:cNvSpPr>
          <p:nvPr>
            <p:ph type="title"/>
          </p:nvPr>
        </p:nvSpPr>
        <p:spPr>
          <a:xfrm>
            <a:off x="354677" y="336026"/>
            <a:ext cx="11482646" cy="746014"/>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2"/>
              </a:buClr>
              <a:buSzPts val="6000"/>
              <a:buFont typeface="Arial"/>
              <a:buNone/>
              <a:defRPr sz="6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_Dark Green">
  <p:cSld name="Title Only_Dark Green">
    <p:bg>
      <p:bgPr>
        <a:solidFill>
          <a:schemeClr val="accent4"/>
        </a:solidFill>
        <a:effectLst/>
      </p:bgPr>
    </p:bg>
    <p:spTree>
      <p:nvGrpSpPr>
        <p:cNvPr id="1" name="Shape 159"/>
        <p:cNvGrpSpPr/>
        <p:nvPr/>
      </p:nvGrpSpPr>
      <p:grpSpPr>
        <a:xfrm>
          <a:off x="0" y="0"/>
          <a:ext cx="0" cy="0"/>
          <a:chOff x="0" y="0"/>
          <a:chExt cx="0" cy="0"/>
        </a:xfrm>
      </p:grpSpPr>
      <p:sp>
        <p:nvSpPr>
          <p:cNvPr id="160" name="Google Shape;160;p17"/>
          <p:cNvSpPr txBox="1">
            <a:spLocks noGrp="1"/>
          </p:cNvSpPr>
          <p:nvPr>
            <p:ph type="dt" idx="10"/>
          </p:nvPr>
        </p:nvSpPr>
        <p:spPr>
          <a:xfrm>
            <a:off x="315884" y="6492874"/>
            <a:ext cx="1080654" cy="2286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17"/>
          <p:cNvSpPr txBox="1">
            <a:spLocks noGrp="1"/>
          </p:cNvSpPr>
          <p:nvPr>
            <p:ph type="ftr" idx="11"/>
          </p:nvPr>
        </p:nvSpPr>
        <p:spPr>
          <a:xfrm>
            <a:off x="2546465" y="6485195"/>
            <a:ext cx="7099069" cy="22860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17"/>
          <p:cNvSpPr txBox="1">
            <a:spLocks noGrp="1"/>
          </p:cNvSpPr>
          <p:nvPr>
            <p:ph type="sldNum" idx="12"/>
          </p:nvPr>
        </p:nvSpPr>
        <p:spPr>
          <a:xfrm>
            <a:off x="10956174" y="6492874"/>
            <a:ext cx="881149" cy="2286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chemeClr val="accent2"/>
                </a:solidFill>
                <a:latin typeface="Arial"/>
                <a:ea typeface="Arial"/>
                <a:cs typeface="Arial"/>
                <a:sym typeface="Arial"/>
              </a:defRPr>
            </a:lvl1pPr>
            <a:lvl2pPr marL="0" lvl="1" indent="0" algn="r">
              <a:spcBef>
                <a:spcPts val="0"/>
              </a:spcBef>
              <a:buNone/>
              <a:defRPr sz="1200" b="1">
                <a:solidFill>
                  <a:schemeClr val="accent2"/>
                </a:solidFill>
                <a:latin typeface="Arial"/>
                <a:ea typeface="Arial"/>
                <a:cs typeface="Arial"/>
                <a:sym typeface="Arial"/>
              </a:defRPr>
            </a:lvl2pPr>
            <a:lvl3pPr marL="0" lvl="2" indent="0" algn="r">
              <a:spcBef>
                <a:spcPts val="0"/>
              </a:spcBef>
              <a:buNone/>
              <a:defRPr sz="1200" b="1">
                <a:solidFill>
                  <a:schemeClr val="accent2"/>
                </a:solidFill>
                <a:latin typeface="Arial"/>
                <a:ea typeface="Arial"/>
                <a:cs typeface="Arial"/>
                <a:sym typeface="Arial"/>
              </a:defRPr>
            </a:lvl3pPr>
            <a:lvl4pPr marL="0" lvl="3" indent="0" algn="r">
              <a:spcBef>
                <a:spcPts val="0"/>
              </a:spcBef>
              <a:buNone/>
              <a:defRPr sz="1200" b="1">
                <a:solidFill>
                  <a:schemeClr val="accent2"/>
                </a:solidFill>
                <a:latin typeface="Arial"/>
                <a:ea typeface="Arial"/>
                <a:cs typeface="Arial"/>
                <a:sym typeface="Arial"/>
              </a:defRPr>
            </a:lvl4pPr>
            <a:lvl5pPr marL="0" lvl="4" indent="0" algn="r">
              <a:spcBef>
                <a:spcPts val="0"/>
              </a:spcBef>
              <a:buNone/>
              <a:defRPr sz="1200" b="1">
                <a:solidFill>
                  <a:schemeClr val="accent2"/>
                </a:solidFill>
                <a:latin typeface="Arial"/>
                <a:ea typeface="Arial"/>
                <a:cs typeface="Arial"/>
                <a:sym typeface="Arial"/>
              </a:defRPr>
            </a:lvl5pPr>
            <a:lvl6pPr marL="0" lvl="5" indent="0" algn="r">
              <a:spcBef>
                <a:spcPts val="0"/>
              </a:spcBef>
              <a:buNone/>
              <a:defRPr sz="1200" b="1">
                <a:solidFill>
                  <a:schemeClr val="accent2"/>
                </a:solidFill>
                <a:latin typeface="Arial"/>
                <a:ea typeface="Arial"/>
                <a:cs typeface="Arial"/>
                <a:sym typeface="Arial"/>
              </a:defRPr>
            </a:lvl6pPr>
            <a:lvl7pPr marL="0" lvl="6" indent="0" algn="r">
              <a:spcBef>
                <a:spcPts val="0"/>
              </a:spcBef>
              <a:buNone/>
              <a:defRPr sz="1200" b="1">
                <a:solidFill>
                  <a:schemeClr val="accent2"/>
                </a:solidFill>
                <a:latin typeface="Arial"/>
                <a:ea typeface="Arial"/>
                <a:cs typeface="Arial"/>
                <a:sym typeface="Arial"/>
              </a:defRPr>
            </a:lvl7pPr>
            <a:lvl8pPr marL="0" lvl="7" indent="0" algn="r">
              <a:spcBef>
                <a:spcPts val="0"/>
              </a:spcBef>
              <a:buNone/>
              <a:defRPr sz="1200" b="1">
                <a:solidFill>
                  <a:schemeClr val="accent2"/>
                </a:solidFill>
                <a:latin typeface="Arial"/>
                <a:ea typeface="Arial"/>
                <a:cs typeface="Arial"/>
                <a:sym typeface="Arial"/>
              </a:defRPr>
            </a:lvl8pPr>
            <a:lvl9pPr marL="0" lvl="8" indent="0" algn="r">
              <a:spcBef>
                <a:spcPts val="0"/>
              </a:spcBef>
              <a:buNone/>
              <a:defRPr sz="1200" b="1">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
        <p:nvSpPr>
          <p:cNvPr id="163" name="Google Shape;163;p17"/>
          <p:cNvSpPr txBox="1">
            <a:spLocks noGrp="1"/>
          </p:cNvSpPr>
          <p:nvPr>
            <p:ph type="title"/>
          </p:nvPr>
        </p:nvSpPr>
        <p:spPr>
          <a:xfrm>
            <a:off x="354677" y="336026"/>
            <a:ext cx="11482646" cy="746014"/>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2"/>
              </a:buClr>
              <a:buSzPts val="6000"/>
              <a:buFont typeface="Arial"/>
              <a:buNone/>
              <a:defRPr sz="6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d Page">
  <p:cSld name="End Page">
    <p:bg>
      <p:bgPr>
        <a:solidFill>
          <a:schemeClr val="lt1"/>
        </a:solidFill>
        <a:effectLst/>
      </p:bgPr>
    </p:bg>
    <p:spTree>
      <p:nvGrpSpPr>
        <p:cNvPr id="1" name="Shape 205"/>
        <p:cNvGrpSpPr/>
        <p:nvPr/>
      </p:nvGrpSpPr>
      <p:grpSpPr>
        <a:xfrm>
          <a:off x="0" y="0"/>
          <a:ext cx="0" cy="0"/>
          <a:chOff x="0" y="0"/>
          <a:chExt cx="0" cy="0"/>
        </a:xfrm>
      </p:grpSpPr>
      <p:pic>
        <p:nvPicPr>
          <p:cNvPr id="206" name="Google Shape;206;p25"/>
          <p:cNvPicPr preferRelativeResize="0"/>
          <p:nvPr/>
        </p:nvPicPr>
        <p:blipFill rotWithShape="1">
          <a:blip r:embed="rId2">
            <a:alphaModFix/>
          </a:blip>
          <a:srcRect l="14268" t="32727" r="5660" b="4970"/>
          <a:stretch/>
        </p:blipFill>
        <p:spPr>
          <a:xfrm>
            <a:off x="6849859" y="498764"/>
            <a:ext cx="4991620" cy="5026260"/>
          </a:xfrm>
          <a:prstGeom prst="rect">
            <a:avLst/>
          </a:prstGeom>
          <a:noFill/>
          <a:ln>
            <a:noFill/>
          </a:ln>
        </p:spPr>
      </p:pic>
      <p:sp>
        <p:nvSpPr>
          <p:cNvPr id="207" name="Google Shape;207;p25"/>
          <p:cNvSpPr txBox="1">
            <a:spLocks noGrp="1"/>
          </p:cNvSpPr>
          <p:nvPr>
            <p:ph type="ctrTitle"/>
          </p:nvPr>
        </p:nvSpPr>
        <p:spPr>
          <a:xfrm>
            <a:off x="476597" y="498764"/>
            <a:ext cx="6137563" cy="219871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1"/>
              </a:buClr>
              <a:buSzPts val="6000"/>
              <a:buFont typeface="Arial"/>
              <a:buNone/>
              <a:defRPr sz="60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8" name="Google Shape;208;p25"/>
          <p:cNvSpPr txBox="1">
            <a:spLocks noGrp="1"/>
          </p:cNvSpPr>
          <p:nvPr>
            <p:ph type="subTitle" idx="1"/>
          </p:nvPr>
        </p:nvSpPr>
        <p:spPr>
          <a:xfrm>
            <a:off x="476596" y="2702045"/>
            <a:ext cx="6137563" cy="104592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accent3"/>
              </a:buClr>
              <a:buSzPts val="2800"/>
              <a:buFont typeface="Arial"/>
              <a:buNone/>
              <a:defRPr sz="2800" b="1" i="0" u="none" strike="noStrike" cap="none">
                <a:solidFill>
                  <a:schemeClr val="accent3"/>
                </a:solidFill>
                <a:latin typeface="Arial"/>
                <a:ea typeface="Arial"/>
                <a:cs typeface="Arial"/>
                <a:sym typeface="Arial"/>
              </a:defRPr>
            </a:lvl1pPr>
            <a:lvl2pPr marR="0" lvl="1" algn="ctr" rtl="0">
              <a:lnSpc>
                <a:spcPct val="150000"/>
              </a:lnSpc>
              <a:spcBef>
                <a:spcPts val="12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150000"/>
              </a:lnSpc>
              <a:spcBef>
                <a:spcPts val="1200"/>
              </a:spcBef>
              <a:spcAft>
                <a:spcPts val="0"/>
              </a:spcAft>
              <a:buClr>
                <a:schemeClr val="accent3"/>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150000"/>
              </a:lnSpc>
              <a:spcBef>
                <a:spcPts val="12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150000"/>
              </a:lnSpc>
              <a:spcBef>
                <a:spcPts val="1200"/>
              </a:spcBef>
              <a:spcAft>
                <a:spcPts val="0"/>
              </a:spcAft>
              <a:buClr>
                <a:schemeClr val="accent3"/>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12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pic>
        <p:nvPicPr>
          <p:cNvPr id="209" name="Google Shape;209;p25"/>
          <p:cNvPicPr preferRelativeResize="0"/>
          <p:nvPr/>
        </p:nvPicPr>
        <p:blipFill rotWithShape="1">
          <a:blip r:embed="rId3">
            <a:alphaModFix/>
          </a:blip>
          <a:srcRect l="80758"/>
          <a:stretch/>
        </p:blipFill>
        <p:spPr>
          <a:xfrm>
            <a:off x="10256520" y="5525026"/>
            <a:ext cx="1935480" cy="1345692"/>
          </a:xfrm>
          <a:prstGeom prst="rect">
            <a:avLst/>
          </a:prstGeom>
          <a:noFill/>
          <a:ln>
            <a:noFill/>
          </a:ln>
        </p:spPr>
      </p:pic>
      <p:pic>
        <p:nvPicPr>
          <p:cNvPr id="210" name="Google Shape;210;p25"/>
          <p:cNvPicPr preferRelativeResize="0"/>
          <p:nvPr/>
        </p:nvPicPr>
        <p:blipFill rotWithShape="1">
          <a:blip r:embed="rId4">
            <a:alphaModFix/>
          </a:blip>
          <a:srcRect/>
          <a:stretch/>
        </p:blipFill>
        <p:spPr>
          <a:xfrm>
            <a:off x="476250" y="5751869"/>
            <a:ext cx="3768727" cy="892006"/>
          </a:xfrm>
          <a:prstGeom prst="rect">
            <a:avLst/>
          </a:prstGeom>
          <a:noFill/>
          <a:ln>
            <a:noFill/>
          </a:ln>
        </p:spPr>
      </p:pic>
    </p:spTree>
    <p:extLst>
      <p:ext uri="{BB962C8B-B14F-4D97-AF65-F5344CB8AC3E}">
        <p14:creationId xmlns:p14="http://schemas.microsoft.com/office/powerpoint/2010/main" val="3694116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Page 3">
  <p:cSld name="Title Page 3">
    <p:bg>
      <p:bgPr>
        <a:solidFill>
          <a:schemeClr val="accent1"/>
        </a:solidFill>
        <a:effectLst/>
      </p:bgPr>
    </p:bg>
    <p:spTree>
      <p:nvGrpSpPr>
        <p:cNvPr id="1" name="Shape 179"/>
        <p:cNvGrpSpPr/>
        <p:nvPr/>
      </p:nvGrpSpPr>
      <p:grpSpPr>
        <a:xfrm>
          <a:off x="0" y="0"/>
          <a:ext cx="0" cy="0"/>
          <a:chOff x="0" y="0"/>
          <a:chExt cx="0" cy="0"/>
        </a:xfrm>
      </p:grpSpPr>
      <p:pic>
        <p:nvPicPr>
          <p:cNvPr id="180" name="Google Shape;180;p21"/>
          <p:cNvPicPr preferRelativeResize="0"/>
          <p:nvPr/>
        </p:nvPicPr>
        <p:blipFill rotWithShape="1">
          <a:blip r:embed="rId2">
            <a:alphaModFix/>
          </a:blip>
          <a:srcRect l="7123" t="32727" r="5909" b="4970"/>
          <a:stretch/>
        </p:blipFill>
        <p:spPr>
          <a:xfrm>
            <a:off x="5930900" y="0"/>
            <a:ext cx="6261100" cy="5804700"/>
          </a:xfrm>
          <a:prstGeom prst="rect">
            <a:avLst/>
          </a:prstGeom>
          <a:noFill/>
          <a:ln>
            <a:noFill/>
          </a:ln>
        </p:spPr>
      </p:pic>
      <p:sp>
        <p:nvSpPr>
          <p:cNvPr id="181" name="Google Shape;181;p21"/>
          <p:cNvSpPr txBox="1">
            <a:spLocks noGrp="1"/>
          </p:cNvSpPr>
          <p:nvPr>
            <p:ph type="ctrTitle"/>
          </p:nvPr>
        </p:nvSpPr>
        <p:spPr>
          <a:xfrm>
            <a:off x="476597" y="498764"/>
            <a:ext cx="7295803" cy="215299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2"/>
              </a:buClr>
              <a:buSzPts val="6000"/>
              <a:buFont typeface="Arial"/>
              <a:buNone/>
              <a:defRPr sz="6000" b="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1"/>
          <p:cNvSpPr txBox="1">
            <a:spLocks noGrp="1"/>
          </p:cNvSpPr>
          <p:nvPr>
            <p:ph type="subTitle" idx="1"/>
          </p:nvPr>
        </p:nvSpPr>
        <p:spPr>
          <a:xfrm>
            <a:off x="476250" y="2812451"/>
            <a:ext cx="6061710" cy="119566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1pPr>
            <a:lvl2pPr marR="0" lvl="1" algn="ctr" rtl="0">
              <a:lnSpc>
                <a:spcPct val="150000"/>
              </a:lnSpc>
              <a:spcBef>
                <a:spcPts val="12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150000"/>
              </a:lnSpc>
              <a:spcBef>
                <a:spcPts val="1200"/>
              </a:spcBef>
              <a:spcAft>
                <a:spcPts val="0"/>
              </a:spcAft>
              <a:buClr>
                <a:schemeClr val="accent3"/>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150000"/>
              </a:lnSpc>
              <a:spcBef>
                <a:spcPts val="12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150000"/>
              </a:lnSpc>
              <a:spcBef>
                <a:spcPts val="1200"/>
              </a:spcBef>
              <a:spcAft>
                <a:spcPts val="0"/>
              </a:spcAft>
              <a:buClr>
                <a:schemeClr val="accent3"/>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12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183" name="Google Shape;183;p21"/>
          <p:cNvSpPr txBox="1">
            <a:spLocks noGrp="1"/>
          </p:cNvSpPr>
          <p:nvPr>
            <p:ph type="body" idx="2"/>
          </p:nvPr>
        </p:nvSpPr>
        <p:spPr>
          <a:xfrm>
            <a:off x="476250" y="4561150"/>
            <a:ext cx="925830" cy="41084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chemeClr val="accent3"/>
              </a:buClr>
              <a:buSzPts val="2200"/>
              <a:buFont typeface="Arial"/>
              <a:buNone/>
              <a:defRPr sz="2200" b="0" i="0" u="none" strike="noStrike" cap="none">
                <a:solidFill>
                  <a:schemeClr val="accent3"/>
                </a:solidFill>
                <a:latin typeface="Arial"/>
                <a:ea typeface="Arial"/>
                <a:cs typeface="Arial"/>
                <a:sym typeface="Arial"/>
              </a:defRPr>
            </a:lvl1pPr>
            <a:lvl2pPr marL="914400" marR="0" lvl="1" indent="-368300" algn="l" rtl="0">
              <a:lnSpc>
                <a:spcPct val="150000"/>
              </a:lnSpc>
              <a:spcBef>
                <a:spcPts val="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2pPr>
            <a:lvl3pPr marL="1371600" marR="0" lvl="2" indent="-368300" algn="l" rtl="0">
              <a:lnSpc>
                <a:spcPct val="150000"/>
              </a:lnSpc>
              <a:spcBef>
                <a:spcPts val="1200"/>
              </a:spcBef>
              <a:spcAft>
                <a:spcPts val="0"/>
              </a:spcAft>
              <a:buClr>
                <a:schemeClr val="accent3"/>
              </a:buClr>
              <a:buSzPts val="2200"/>
              <a:buFont typeface="Arial"/>
              <a:buChar char="•"/>
              <a:defRPr sz="2200" b="0" i="0" u="none" strike="noStrike" cap="none">
                <a:solidFill>
                  <a:schemeClr val="dk1"/>
                </a:solidFill>
                <a:latin typeface="Arial"/>
                <a:ea typeface="Arial"/>
                <a:cs typeface="Arial"/>
                <a:sym typeface="Arial"/>
              </a:defRPr>
            </a:lvl3pPr>
            <a:lvl4pPr marL="1828800" marR="0" lvl="3" indent="-368300" algn="l" rtl="0">
              <a:lnSpc>
                <a:spcPct val="15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4pPr>
            <a:lvl5pPr marL="2286000" marR="0" lvl="4" indent="-368300" algn="l" rtl="0">
              <a:lnSpc>
                <a:spcPct val="150000"/>
              </a:lnSpc>
              <a:spcBef>
                <a:spcPts val="1200"/>
              </a:spcBef>
              <a:spcAft>
                <a:spcPts val="0"/>
              </a:spcAft>
              <a:buClr>
                <a:schemeClr val="accent3"/>
              </a:buClr>
              <a:buSzPts val="2200"/>
              <a:buFont typeface="Arial"/>
              <a:buChar char="•"/>
              <a:defRPr sz="2200" b="0" i="0" u="none" strike="noStrike" cap="none">
                <a:solidFill>
                  <a:schemeClr val="dk1"/>
                </a:solidFill>
                <a:latin typeface="Arial"/>
                <a:ea typeface="Arial"/>
                <a:cs typeface="Arial"/>
                <a:sym typeface="Arial"/>
              </a:defRPr>
            </a:lvl5pPr>
            <a:lvl6pPr marL="2743200" marR="0" lvl="5"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84" name="Google Shape;184;p21"/>
          <p:cNvSpPr txBox="1">
            <a:spLocks noGrp="1"/>
          </p:cNvSpPr>
          <p:nvPr>
            <p:ph type="body" idx="3"/>
          </p:nvPr>
        </p:nvSpPr>
        <p:spPr>
          <a:xfrm>
            <a:off x="1600199" y="4561150"/>
            <a:ext cx="4004309" cy="41084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chemeClr val="accent2"/>
              </a:buClr>
              <a:buSzPts val="2200"/>
              <a:buFont typeface="Arial"/>
              <a:buNone/>
              <a:defRPr sz="2200" b="0" i="0" u="none" strike="noStrike" cap="none">
                <a:solidFill>
                  <a:schemeClr val="accent2"/>
                </a:solidFill>
                <a:latin typeface="Arial"/>
                <a:ea typeface="Arial"/>
                <a:cs typeface="Arial"/>
                <a:sym typeface="Arial"/>
              </a:defRPr>
            </a:lvl1pPr>
            <a:lvl2pPr marL="914400" marR="0" lvl="1" indent="-368300" algn="l" rtl="0">
              <a:lnSpc>
                <a:spcPct val="150000"/>
              </a:lnSpc>
              <a:spcBef>
                <a:spcPts val="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2pPr>
            <a:lvl3pPr marL="1371600" marR="0" lvl="2" indent="-368300" algn="l" rtl="0">
              <a:lnSpc>
                <a:spcPct val="150000"/>
              </a:lnSpc>
              <a:spcBef>
                <a:spcPts val="1200"/>
              </a:spcBef>
              <a:spcAft>
                <a:spcPts val="0"/>
              </a:spcAft>
              <a:buClr>
                <a:schemeClr val="accent3"/>
              </a:buClr>
              <a:buSzPts val="2200"/>
              <a:buFont typeface="Arial"/>
              <a:buChar char="•"/>
              <a:defRPr sz="2200" b="0" i="0" u="none" strike="noStrike" cap="none">
                <a:solidFill>
                  <a:schemeClr val="dk1"/>
                </a:solidFill>
                <a:latin typeface="Arial"/>
                <a:ea typeface="Arial"/>
                <a:cs typeface="Arial"/>
                <a:sym typeface="Arial"/>
              </a:defRPr>
            </a:lvl3pPr>
            <a:lvl4pPr marL="1828800" marR="0" lvl="3" indent="-368300" algn="l" rtl="0">
              <a:lnSpc>
                <a:spcPct val="15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4pPr>
            <a:lvl5pPr marL="2286000" marR="0" lvl="4" indent="-368300" algn="l" rtl="0">
              <a:lnSpc>
                <a:spcPct val="150000"/>
              </a:lnSpc>
              <a:spcBef>
                <a:spcPts val="1200"/>
              </a:spcBef>
              <a:spcAft>
                <a:spcPts val="0"/>
              </a:spcAft>
              <a:buClr>
                <a:schemeClr val="accent3"/>
              </a:buClr>
              <a:buSzPts val="2200"/>
              <a:buFont typeface="Arial"/>
              <a:buChar char="•"/>
              <a:defRPr sz="2200" b="0" i="0" u="none" strike="noStrike" cap="none">
                <a:solidFill>
                  <a:schemeClr val="dk1"/>
                </a:solidFill>
                <a:latin typeface="Arial"/>
                <a:ea typeface="Arial"/>
                <a:cs typeface="Arial"/>
                <a:sym typeface="Arial"/>
              </a:defRPr>
            </a:lvl5pPr>
            <a:lvl6pPr marL="2743200" marR="0" lvl="5"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85" name="Google Shape;185;p21"/>
          <p:cNvSpPr/>
          <p:nvPr/>
        </p:nvSpPr>
        <p:spPr>
          <a:xfrm>
            <a:off x="0" y="5525026"/>
            <a:ext cx="12192000" cy="133297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86" name="Google Shape;186;p21"/>
          <p:cNvPicPr preferRelativeResize="0"/>
          <p:nvPr/>
        </p:nvPicPr>
        <p:blipFill rotWithShape="1">
          <a:blip r:embed="rId3">
            <a:alphaModFix/>
          </a:blip>
          <a:srcRect l="80758" b="945"/>
          <a:stretch/>
        </p:blipFill>
        <p:spPr>
          <a:xfrm>
            <a:off x="10256520" y="5525026"/>
            <a:ext cx="1935480" cy="1332974"/>
          </a:xfrm>
          <a:prstGeom prst="rect">
            <a:avLst/>
          </a:prstGeom>
          <a:noFill/>
          <a:ln>
            <a:noFill/>
          </a:ln>
        </p:spPr>
      </p:pic>
      <p:pic>
        <p:nvPicPr>
          <p:cNvPr id="187" name="Google Shape;187;p21"/>
          <p:cNvPicPr preferRelativeResize="0"/>
          <p:nvPr/>
        </p:nvPicPr>
        <p:blipFill rotWithShape="1">
          <a:blip r:embed="rId4">
            <a:alphaModFix/>
          </a:blip>
          <a:srcRect/>
          <a:stretch/>
        </p:blipFill>
        <p:spPr>
          <a:xfrm>
            <a:off x="498473" y="5683513"/>
            <a:ext cx="4292600" cy="10160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315884" y="336026"/>
            <a:ext cx="11521440" cy="108129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accent3"/>
              </a:buClr>
              <a:buSzPts val="5400"/>
              <a:buFont typeface="Arial"/>
              <a:buNone/>
              <a:defRPr sz="5400" b="0" i="0" u="none" strike="noStrike" cap="none">
                <a:solidFill>
                  <a:schemeClr val="accent3"/>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315884" y="1566944"/>
            <a:ext cx="11521440" cy="46676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50000"/>
              </a:lnSpc>
              <a:spcBef>
                <a:spcPts val="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L="914400" marR="0" lvl="1" indent="-368300" algn="l" rtl="0">
              <a:lnSpc>
                <a:spcPct val="15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2pPr>
            <a:lvl3pPr marL="1371600" marR="0" lvl="2" indent="-368300" algn="l" rtl="0">
              <a:lnSpc>
                <a:spcPct val="150000"/>
              </a:lnSpc>
              <a:spcBef>
                <a:spcPts val="1200"/>
              </a:spcBef>
              <a:spcAft>
                <a:spcPts val="0"/>
              </a:spcAft>
              <a:buClr>
                <a:schemeClr val="accent3"/>
              </a:buClr>
              <a:buSzPts val="2200"/>
              <a:buFont typeface="Arial"/>
              <a:buChar char="•"/>
              <a:defRPr sz="2200" b="0" i="0" u="none" strike="noStrike" cap="none">
                <a:solidFill>
                  <a:schemeClr val="dk1"/>
                </a:solidFill>
                <a:latin typeface="Arial"/>
                <a:ea typeface="Arial"/>
                <a:cs typeface="Arial"/>
                <a:sym typeface="Arial"/>
              </a:defRPr>
            </a:lvl3pPr>
            <a:lvl4pPr marL="1828800" marR="0" lvl="3" indent="-368300" algn="l" rtl="0">
              <a:lnSpc>
                <a:spcPct val="150000"/>
              </a:lnSpc>
              <a:spcBef>
                <a:spcPts val="1200"/>
              </a:spcBef>
              <a:spcAft>
                <a:spcPts val="0"/>
              </a:spcAft>
              <a:buClr>
                <a:schemeClr val="dk1"/>
              </a:buClr>
              <a:buSzPts val="2200"/>
              <a:buFont typeface="Arial"/>
              <a:buChar char="•"/>
              <a:defRPr sz="2200" b="0" i="0" u="none" strike="noStrike" cap="none">
                <a:solidFill>
                  <a:schemeClr val="dk1"/>
                </a:solidFill>
                <a:latin typeface="Arial"/>
                <a:ea typeface="Arial"/>
                <a:cs typeface="Arial"/>
                <a:sym typeface="Arial"/>
              </a:defRPr>
            </a:lvl4pPr>
            <a:lvl5pPr marL="2286000" marR="0" lvl="4" indent="-368300" algn="l" rtl="0">
              <a:lnSpc>
                <a:spcPct val="150000"/>
              </a:lnSpc>
              <a:spcBef>
                <a:spcPts val="1200"/>
              </a:spcBef>
              <a:spcAft>
                <a:spcPts val="0"/>
              </a:spcAft>
              <a:buClr>
                <a:schemeClr val="accent3"/>
              </a:buClr>
              <a:buSzPts val="2200"/>
              <a:buFont typeface="Arial"/>
              <a:buChar char="•"/>
              <a:defRPr sz="2200" b="0" i="0" u="none" strike="noStrike" cap="none">
                <a:solidFill>
                  <a:schemeClr val="dk1"/>
                </a:solidFill>
                <a:latin typeface="Arial"/>
                <a:ea typeface="Arial"/>
                <a:cs typeface="Arial"/>
                <a:sym typeface="Arial"/>
              </a:defRPr>
            </a:lvl5pPr>
            <a:lvl6pPr marL="2743200" marR="0" lvl="5"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315884" y="6492874"/>
            <a:ext cx="1080654" cy="22860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2546465" y="6485195"/>
            <a:ext cx="7099069" cy="228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10956174" y="6492874"/>
            <a:ext cx="881149" cy="22860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1" i="0" u="none" strike="noStrike" cap="none">
                <a:solidFill>
                  <a:srgbClr val="757575"/>
                </a:solidFill>
                <a:latin typeface="Arial"/>
                <a:ea typeface="Arial"/>
                <a:cs typeface="Arial"/>
                <a:sym typeface="Arial"/>
              </a:defRPr>
            </a:lvl1pPr>
            <a:lvl2pPr marL="0" marR="0" lvl="1" indent="0" algn="r" rtl="0">
              <a:spcBef>
                <a:spcPts val="0"/>
              </a:spcBef>
              <a:buNone/>
              <a:defRPr sz="1200" b="1" i="0" u="none" strike="noStrike" cap="none">
                <a:solidFill>
                  <a:srgbClr val="757575"/>
                </a:solidFill>
                <a:latin typeface="Arial"/>
                <a:ea typeface="Arial"/>
                <a:cs typeface="Arial"/>
                <a:sym typeface="Arial"/>
              </a:defRPr>
            </a:lvl2pPr>
            <a:lvl3pPr marL="0" marR="0" lvl="2" indent="0" algn="r" rtl="0">
              <a:spcBef>
                <a:spcPts val="0"/>
              </a:spcBef>
              <a:buNone/>
              <a:defRPr sz="1200" b="1" i="0" u="none" strike="noStrike" cap="none">
                <a:solidFill>
                  <a:srgbClr val="757575"/>
                </a:solidFill>
                <a:latin typeface="Arial"/>
                <a:ea typeface="Arial"/>
                <a:cs typeface="Arial"/>
                <a:sym typeface="Arial"/>
              </a:defRPr>
            </a:lvl3pPr>
            <a:lvl4pPr marL="0" marR="0" lvl="3" indent="0" algn="r" rtl="0">
              <a:spcBef>
                <a:spcPts val="0"/>
              </a:spcBef>
              <a:buNone/>
              <a:defRPr sz="1200" b="1" i="0" u="none" strike="noStrike" cap="none">
                <a:solidFill>
                  <a:srgbClr val="757575"/>
                </a:solidFill>
                <a:latin typeface="Arial"/>
                <a:ea typeface="Arial"/>
                <a:cs typeface="Arial"/>
                <a:sym typeface="Arial"/>
              </a:defRPr>
            </a:lvl4pPr>
            <a:lvl5pPr marL="0" marR="0" lvl="4" indent="0" algn="r" rtl="0">
              <a:spcBef>
                <a:spcPts val="0"/>
              </a:spcBef>
              <a:buNone/>
              <a:defRPr sz="1200" b="1" i="0" u="none" strike="noStrike" cap="none">
                <a:solidFill>
                  <a:srgbClr val="757575"/>
                </a:solidFill>
                <a:latin typeface="Arial"/>
                <a:ea typeface="Arial"/>
                <a:cs typeface="Arial"/>
                <a:sym typeface="Arial"/>
              </a:defRPr>
            </a:lvl5pPr>
            <a:lvl6pPr marL="0" marR="0" lvl="5" indent="0" algn="r" rtl="0">
              <a:spcBef>
                <a:spcPts val="0"/>
              </a:spcBef>
              <a:buNone/>
              <a:defRPr sz="1200" b="1" i="0" u="none" strike="noStrike" cap="none">
                <a:solidFill>
                  <a:srgbClr val="757575"/>
                </a:solidFill>
                <a:latin typeface="Arial"/>
                <a:ea typeface="Arial"/>
                <a:cs typeface="Arial"/>
                <a:sym typeface="Arial"/>
              </a:defRPr>
            </a:lvl6pPr>
            <a:lvl7pPr marL="0" marR="0" lvl="6" indent="0" algn="r" rtl="0">
              <a:spcBef>
                <a:spcPts val="0"/>
              </a:spcBef>
              <a:buNone/>
              <a:defRPr sz="1200" b="1" i="0" u="none" strike="noStrike" cap="none">
                <a:solidFill>
                  <a:srgbClr val="757575"/>
                </a:solidFill>
                <a:latin typeface="Arial"/>
                <a:ea typeface="Arial"/>
                <a:cs typeface="Arial"/>
                <a:sym typeface="Arial"/>
              </a:defRPr>
            </a:lvl7pPr>
            <a:lvl8pPr marL="0" marR="0" lvl="7" indent="0" algn="r" rtl="0">
              <a:spcBef>
                <a:spcPts val="0"/>
              </a:spcBef>
              <a:buNone/>
              <a:defRPr sz="1200" b="1" i="0" u="none" strike="noStrike" cap="none">
                <a:solidFill>
                  <a:srgbClr val="757575"/>
                </a:solidFill>
                <a:latin typeface="Arial"/>
                <a:ea typeface="Arial"/>
                <a:cs typeface="Arial"/>
                <a:sym typeface="Arial"/>
              </a:defRPr>
            </a:lvl8pPr>
            <a:lvl9pPr marL="0" marR="0" lvl="8" indent="0" algn="r" rtl="0">
              <a:spcBef>
                <a:spcPts val="0"/>
              </a:spcBef>
              <a:buNone/>
              <a:defRPr sz="1200" b="1"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
        <p:nvSpPr>
          <p:cNvPr id="4" name="TextBox 3">
            <a:extLst>
              <a:ext uri="{FF2B5EF4-FFF2-40B4-BE49-F238E27FC236}">
                <a16:creationId xmlns:a16="http://schemas.microsoft.com/office/drawing/2014/main" id="{D156E17F-0AD6-89D0-6753-783CFF8E6660}"/>
              </a:ext>
            </a:extLst>
          </p:cNvPr>
          <p:cNvSpPr txBox="1"/>
          <p:nvPr userDrawn="1">
            <p:extLst>
              <p:ext uri="{1162E1C5-73C7-4A58-AE30-91384D911F3F}">
                <p184:classification xmlns:p184="http://schemas.microsoft.com/office/powerpoint/2018/4/main" val="hdr"/>
              </p:ext>
            </p:extLst>
          </p:nvPr>
        </p:nvSpPr>
        <p:spPr>
          <a:xfrm>
            <a:off x="10647363" y="63500"/>
            <a:ext cx="1506537" cy="152400"/>
          </a:xfrm>
          <a:prstGeom prst="rect">
            <a:avLst/>
          </a:prstGeom>
        </p:spPr>
        <p:txBody>
          <a:bodyPr horzOverflow="overflow" lIns="0" tIns="0" rIns="0" bIns="0">
            <a:spAutoFit/>
          </a:bodyPr>
          <a:lstStyle/>
          <a:p>
            <a:pPr algn="l"/>
            <a:r>
              <a:rPr lang="en-US" sz="1000">
                <a:solidFill>
                  <a:srgbClr val="008000">
                    <a:alpha val="50000"/>
                  </a:srgbClr>
                </a:solidFill>
                <a:latin typeface="Aptos" panose="020B0004020202020204" pitchFamily="34" charset="0"/>
              </a:rPr>
              <a:t>Unclassified | Non classifié</a:t>
            </a:r>
          </a:p>
        </p:txBody>
      </p:sp>
      <p:sp>
        <p:nvSpPr>
          <p:cNvPr id="5" name="TextBox 4">
            <a:extLst>
              <a:ext uri="{FF2B5EF4-FFF2-40B4-BE49-F238E27FC236}">
                <a16:creationId xmlns:a16="http://schemas.microsoft.com/office/drawing/2014/main" id="{0746C80A-98C9-010D-B4F1-A73B804DF289}"/>
              </a:ext>
            </a:extLst>
          </p:cNvPr>
          <p:cNvSpPr txBox="1"/>
          <p:nvPr userDrawn="1">
            <p:extLst>
              <p:ext uri="{1162E1C5-73C7-4A58-AE30-91384D911F3F}">
                <p184:classification xmlns:p184="http://schemas.microsoft.com/office/powerpoint/2018/4/main" val="ftr"/>
              </p:ext>
            </p:extLst>
          </p:nvPr>
        </p:nvSpPr>
        <p:spPr>
          <a:xfrm>
            <a:off x="10647363" y="6642100"/>
            <a:ext cx="1506537" cy="152400"/>
          </a:xfrm>
          <a:prstGeom prst="rect">
            <a:avLst/>
          </a:prstGeom>
        </p:spPr>
        <p:txBody>
          <a:bodyPr horzOverflow="overflow" lIns="0" tIns="0" rIns="0" bIns="0">
            <a:spAutoFit/>
          </a:bodyPr>
          <a:lstStyle/>
          <a:p>
            <a:pPr algn="l"/>
            <a:r>
              <a:rPr lang="en-US" sz="1000">
                <a:solidFill>
                  <a:srgbClr val="008000">
                    <a:alpha val="50000"/>
                  </a:srgbClr>
                </a:solidFill>
                <a:latin typeface="Aptos" panose="020B0004020202020204" pitchFamily="34" charset="0"/>
              </a:rPr>
              <a:t>Unclassified | Non classifié</a:t>
            </a:r>
          </a:p>
        </p:txBody>
      </p:sp>
    </p:spTree>
  </p:cSld>
  <p:clrMap bg1="lt1" tx1="dk1" bg2="dk2" tx2="lt2" accent1="accent1" accent2="accent2" accent3="accent3" accent4="accent4" accent5="accent5" accent6="accent6" hlink="hlink" folHlink="folHlink"/>
  <p:sldLayoutIdLst>
    <p:sldLayoutId id="2147483655" r:id="rId1"/>
    <p:sldLayoutId id="2147483657" r:id="rId2"/>
    <p:sldLayoutId id="2147483658" r:id="rId3"/>
    <p:sldLayoutId id="2147483659" r:id="rId4"/>
    <p:sldLayoutId id="2147483661" r:id="rId5"/>
    <p:sldLayoutId id="2147483662" r:id="rId6"/>
    <p:sldLayoutId id="2147483663" r:id="rId7"/>
    <p:sldLayoutId id="2147483673"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4"/>
        <p:cNvGrpSpPr/>
        <p:nvPr/>
      </p:nvGrpSpPr>
      <p:grpSpPr>
        <a:xfrm>
          <a:off x="0" y="0"/>
          <a:ext cx="0" cy="0"/>
          <a:chOff x="0" y="0"/>
          <a:chExt cx="0" cy="0"/>
        </a:xfrm>
      </p:grpSpPr>
      <p:sp>
        <p:nvSpPr>
          <p:cNvPr id="165" name="Google Shape;165;p18"/>
          <p:cNvSpPr txBox="1">
            <a:spLocks noGrp="1"/>
          </p:cNvSpPr>
          <p:nvPr>
            <p:ph type="title"/>
          </p:nvPr>
        </p:nvSpPr>
        <p:spPr>
          <a:xfrm>
            <a:off x="315884" y="336026"/>
            <a:ext cx="11521440" cy="1081290"/>
          </a:xfrm>
          <a:prstGeom prst="rect">
            <a:avLst/>
          </a:prstGeom>
          <a:noFill/>
          <a:ln>
            <a:noFill/>
          </a:ln>
        </p:spPr>
        <p:txBody>
          <a:bodyPr spcFirstLastPara="1" wrap="square" lIns="91425" tIns="45700" rIns="91425" bIns="45700" anchor="b" anchorCtr="0">
            <a:noAutofit/>
          </a:bodyPr>
          <a:lstStyle>
            <a:lvl1pPr marR="0" lvl="0" algn="l" rtl="0">
              <a:lnSpc>
                <a:spcPct val="114000"/>
              </a:lnSpc>
              <a:spcBef>
                <a:spcPts val="0"/>
              </a:spcBef>
              <a:spcAft>
                <a:spcPts val="0"/>
              </a:spcAft>
              <a:buClr>
                <a:schemeClr val="dk1"/>
              </a:buClr>
              <a:buSzPts val="3800"/>
              <a:buFont typeface="Arial"/>
              <a:buNone/>
              <a:defRPr sz="38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TextBox 3">
            <a:extLst>
              <a:ext uri="{FF2B5EF4-FFF2-40B4-BE49-F238E27FC236}">
                <a16:creationId xmlns:a16="http://schemas.microsoft.com/office/drawing/2014/main" id="{99982924-7730-5DCE-906F-5D9ACDBC6F7A}"/>
              </a:ext>
            </a:extLst>
          </p:cNvPr>
          <p:cNvSpPr txBox="1"/>
          <p:nvPr userDrawn="1">
            <p:extLst>
              <p:ext uri="{1162E1C5-73C7-4A58-AE30-91384D911F3F}">
                <p184:classification xmlns:p184="http://schemas.microsoft.com/office/powerpoint/2018/4/main" val="hdr"/>
              </p:ext>
            </p:extLst>
          </p:nvPr>
        </p:nvSpPr>
        <p:spPr>
          <a:xfrm>
            <a:off x="10647363" y="63500"/>
            <a:ext cx="1506537" cy="152400"/>
          </a:xfrm>
          <a:prstGeom prst="rect">
            <a:avLst/>
          </a:prstGeom>
        </p:spPr>
        <p:txBody>
          <a:bodyPr horzOverflow="overflow" lIns="0" tIns="0" rIns="0" bIns="0">
            <a:spAutoFit/>
          </a:bodyPr>
          <a:lstStyle/>
          <a:p>
            <a:pPr algn="l"/>
            <a:r>
              <a:rPr lang="en-US" sz="1000">
                <a:solidFill>
                  <a:srgbClr val="008000">
                    <a:alpha val="50000"/>
                  </a:srgbClr>
                </a:solidFill>
                <a:latin typeface="Aptos" panose="020B0004020202020204" pitchFamily="34" charset="0"/>
              </a:rPr>
              <a:t>Unclassified | Non classifié</a:t>
            </a:r>
          </a:p>
        </p:txBody>
      </p:sp>
      <p:sp>
        <p:nvSpPr>
          <p:cNvPr id="5" name="TextBox 4">
            <a:extLst>
              <a:ext uri="{FF2B5EF4-FFF2-40B4-BE49-F238E27FC236}">
                <a16:creationId xmlns:a16="http://schemas.microsoft.com/office/drawing/2014/main" id="{4B6418BC-2D00-F38E-536E-9032A2B78E3E}"/>
              </a:ext>
            </a:extLst>
          </p:cNvPr>
          <p:cNvSpPr txBox="1"/>
          <p:nvPr userDrawn="1">
            <p:extLst>
              <p:ext uri="{1162E1C5-73C7-4A58-AE30-91384D911F3F}">
                <p184:classification xmlns:p184="http://schemas.microsoft.com/office/powerpoint/2018/4/main" val="ftr"/>
              </p:ext>
            </p:extLst>
          </p:nvPr>
        </p:nvSpPr>
        <p:spPr>
          <a:xfrm>
            <a:off x="10647363" y="6642100"/>
            <a:ext cx="1506537" cy="152400"/>
          </a:xfrm>
          <a:prstGeom prst="rect">
            <a:avLst/>
          </a:prstGeom>
        </p:spPr>
        <p:txBody>
          <a:bodyPr horzOverflow="overflow" lIns="0" tIns="0" rIns="0" bIns="0">
            <a:spAutoFit/>
          </a:bodyPr>
          <a:lstStyle/>
          <a:p>
            <a:pPr algn="l"/>
            <a:r>
              <a:rPr lang="en-US" sz="1000">
                <a:solidFill>
                  <a:srgbClr val="008000">
                    <a:alpha val="50000"/>
                  </a:srgbClr>
                </a:solidFill>
                <a:latin typeface="Aptos" panose="020B0004020202020204" pitchFamily="34" charset="0"/>
              </a:rPr>
              <a:t>Unclassified | Non classifié</a:t>
            </a:r>
          </a:p>
        </p:txBody>
      </p:sp>
    </p:spTree>
  </p:cSld>
  <p:clrMap bg1="lt1" tx1="dk1" bg2="dk2" tx2="lt2" accent1="accent1" accent2="accent2" accent3="accent3" accent4="accent4" accent5="accent5" accent6="accent6" hlink="hlink" folHlink="folHlink"/>
  <p:sldLayoutIdLst>
    <p:sldLayoutId id="2147483666"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11.xml.rels><?xml version="1.0" encoding="UTF-8" standalone="yes"?>
<Relationships xmlns="http://schemas.openxmlformats.org/package/2006/relationships"><Relationship Id="rId8" Type="http://schemas.openxmlformats.org/officeDocument/2006/relationships/hyperlink" Target="https://www.linkedin.com/company/oficc-ciec/" TargetMode="External"/><Relationship Id="rId3" Type="http://schemas.openxmlformats.org/officeDocument/2006/relationships/image" Target="../media/image16.png"/><Relationship Id="rId7" Type="http://schemas.openxmlformats.org/officeDocument/2006/relationships/hyperlink" Target="https://www.facebook.com/ForeignInfluenceCanada/" TargetMode="External"/><Relationship Id="rId12"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www.canada.ca/en/foreign-influence-commissioner/foreign-influence-laws.html#a3" TargetMode="External"/><Relationship Id="rId11" Type="http://schemas.openxmlformats.org/officeDocument/2006/relationships/image" Target="../media/image18.png"/><Relationship Id="rId5" Type="http://schemas.openxmlformats.org/officeDocument/2006/relationships/hyperlink" Target="https://www.canada.ca/en/foreign-influence-commissioner/contact-us/frequently-asked-questions.html" TargetMode="External"/><Relationship Id="rId10" Type="http://schemas.openxmlformats.org/officeDocument/2006/relationships/image" Target="../media/image17.png"/><Relationship Id="rId4" Type="http://schemas.openxmlformats.org/officeDocument/2006/relationships/hyperlink" Target="https://www.canada.ca/en/foreign-influence-commissioner/find-out-if-you-need-to-register.html" TargetMode="External"/><Relationship Id="rId9" Type="http://schemas.openxmlformats.org/officeDocument/2006/relationships/hyperlink" Target="mailto:info@influencecanada.gc.c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5.svg"/><Relationship Id="rId4" Type="http://schemas.openxmlformats.org/officeDocument/2006/relationships/hyperlink" Target="mailto:info@influencecanada.gc.ca"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canada.ca/en/foreign-influence-commissioner.html"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hyperlink" Target="mailto:info@influencecanada.gc.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42"/>
          <p:cNvSpPr txBox="1">
            <a:spLocks noGrp="1"/>
          </p:cNvSpPr>
          <p:nvPr>
            <p:ph type="ctrTitle"/>
          </p:nvPr>
        </p:nvSpPr>
        <p:spPr>
          <a:xfrm>
            <a:off x="476597" y="498764"/>
            <a:ext cx="8100475" cy="2152996"/>
          </a:xfrm>
          <a:prstGeom prst="rect">
            <a:avLst/>
          </a:prstGeom>
          <a:noFill/>
          <a:ln>
            <a:noFill/>
          </a:ln>
        </p:spPr>
        <p:txBody>
          <a:bodyPr spcFirstLastPara="1" wrap="square" lIns="91425" tIns="45700" rIns="91425" bIns="45700" anchor="b" anchorCtr="0">
            <a:noAutofit/>
          </a:bodyPr>
          <a:lstStyle/>
          <a:p>
            <a:r>
              <a:rPr lang="en-US" sz="4000" i="1"/>
              <a:t>Foreign Influence Transparency and Accountability Act</a:t>
            </a:r>
            <a:endParaRPr sz="4000"/>
          </a:p>
        </p:txBody>
      </p:sp>
      <p:sp>
        <p:nvSpPr>
          <p:cNvPr id="452" name="Google Shape;452;p42"/>
          <p:cNvSpPr txBox="1">
            <a:spLocks noGrp="1"/>
          </p:cNvSpPr>
          <p:nvPr>
            <p:ph type="subTitle" idx="1"/>
          </p:nvPr>
        </p:nvSpPr>
        <p:spPr>
          <a:xfrm>
            <a:off x="476250" y="2812451"/>
            <a:ext cx="7127708" cy="1195669"/>
          </a:xfrm>
          <a:prstGeom prst="rect">
            <a:avLst/>
          </a:prstGeom>
          <a:noFill/>
          <a:ln>
            <a:noFill/>
          </a:ln>
        </p:spPr>
        <p:txBody>
          <a:bodyPr spcFirstLastPara="1" wrap="square" lIns="91425" tIns="45700" rIns="91425" bIns="45700" anchor="t" anchorCtr="0">
            <a:noAutofit/>
          </a:bodyPr>
          <a:lstStyle/>
          <a:p>
            <a:pPr lvl="0"/>
            <a:r>
              <a:rPr lang="en-US" dirty="0"/>
              <a:t>Information Session</a:t>
            </a:r>
          </a:p>
        </p:txBody>
      </p:sp>
      <p:sp>
        <p:nvSpPr>
          <p:cNvPr id="453" name="Google Shape;453;p42"/>
          <p:cNvSpPr txBox="1">
            <a:spLocks noGrp="1"/>
          </p:cNvSpPr>
          <p:nvPr>
            <p:ph type="body" idx="2"/>
          </p:nvPr>
        </p:nvSpPr>
        <p:spPr>
          <a:xfrm>
            <a:off x="476250" y="4561150"/>
            <a:ext cx="925830" cy="41084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3"/>
              </a:buClr>
              <a:buSzPts val="2200"/>
              <a:buNone/>
            </a:pPr>
            <a:r>
              <a:rPr lang="en-CA"/>
              <a:t>V.1</a:t>
            </a:r>
            <a:endParaRPr/>
          </a:p>
        </p:txBody>
      </p:sp>
      <p:sp>
        <p:nvSpPr>
          <p:cNvPr id="454" name="Google Shape;454;p42"/>
          <p:cNvSpPr txBox="1">
            <a:spLocks noGrp="1"/>
          </p:cNvSpPr>
          <p:nvPr>
            <p:ph type="body" idx="3"/>
          </p:nvPr>
        </p:nvSpPr>
        <p:spPr>
          <a:xfrm>
            <a:off x="1600199" y="4561150"/>
            <a:ext cx="4004309" cy="41084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2"/>
              </a:buClr>
              <a:buSzPts val="2200"/>
              <a:buNone/>
            </a:pPr>
            <a:r>
              <a:rPr lang="en-CA"/>
              <a:t>October 14,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E0AD66D-A78E-B002-D03B-80DDE9BB60FE}"/>
              </a:ext>
            </a:extLst>
          </p:cNvPr>
          <p:cNvSpPr>
            <a:spLocks noGrp="1"/>
          </p:cNvSpPr>
          <p:nvPr>
            <p:ph type="title"/>
          </p:nvPr>
        </p:nvSpPr>
        <p:spPr>
          <a:xfrm>
            <a:off x="504825" y="338851"/>
            <a:ext cx="11521440" cy="621788"/>
          </a:xfrm>
        </p:spPr>
        <p:txBody>
          <a:bodyPr/>
          <a:lstStyle/>
          <a:p>
            <a:r>
              <a:rPr lang="en-US" sz="3600" b="1">
                <a:solidFill>
                  <a:schemeClr val="bg1"/>
                </a:solidFill>
              </a:rPr>
              <a:t>Context</a:t>
            </a:r>
          </a:p>
        </p:txBody>
      </p:sp>
      <p:sp>
        <p:nvSpPr>
          <p:cNvPr id="2" name="Slide Number Placeholder 1">
            <a:extLst>
              <a:ext uri="{FF2B5EF4-FFF2-40B4-BE49-F238E27FC236}">
                <a16:creationId xmlns:a16="http://schemas.microsoft.com/office/drawing/2014/main" id="{8545DA9B-E68E-56EE-1F3A-87C98640047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2</a:t>
            </a:fld>
            <a:endParaRPr lang="en-CA" b="1"/>
          </a:p>
        </p:txBody>
      </p:sp>
      <p:sp>
        <p:nvSpPr>
          <p:cNvPr id="16" name="TextBox 15">
            <a:extLst>
              <a:ext uri="{FF2B5EF4-FFF2-40B4-BE49-F238E27FC236}">
                <a16:creationId xmlns:a16="http://schemas.microsoft.com/office/drawing/2014/main" id="{22F3085F-B402-82C8-94F2-4C6962698804}"/>
              </a:ext>
            </a:extLst>
          </p:cNvPr>
          <p:cNvSpPr txBox="1"/>
          <p:nvPr/>
        </p:nvSpPr>
        <p:spPr>
          <a:xfrm>
            <a:off x="504824" y="1206767"/>
            <a:ext cx="10817239" cy="646331"/>
          </a:xfrm>
          <a:prstGeom prst="rect">
            <a:avLst/>
          </a:prstGeom>
          <a:noFill/>
        </p:spPr>
        <p:txBody>
          <a:bodyPr wrap="square" lIns="91440" tIns="45720" rIns="91440" bIns="45720" anchor="t">
            <a:spAutoFit/>
          </a:bodyPr>
          <a:lstStyle/>
          <a:p>
            <a:r>
              <a:rPr lang="en-US" sz="1800">
                <a:solidFill>
                  <a:schemeClr val="bg1"/>
                </a:solidFill>
                <a:latin typeface="Aptos"/>
              </a:rPr>
              <a:t>The </a:t>
            </a:r>
            <a:r>
              <a:rPr lang="en-US" sz="1800" i="1">
                <a:solidFill>
                  <a:schemeClr val="bg1"/>
                </a:solidFill>
                <a:latin typeface="Aptos"/>
              </a:rPr>
              <a:t>Foreign Influence Transparency and Accountability Act </a:t>
            </a:r>
            <a:r>
              <a:rPr lang="en-US" sz="1800">
                <a:solidFill>
                  <a:schemeClr val="bg1"/>
                </a:solidFill>
                <a:latin typeface="Aptos"/>
              </a:rPr>
              <a:t>(FITAA or the Act) and its Regulations came into force on August 4, 2026. </a:t>
            </a:r>
          </a:p>
        </p:txBody>
      </p:sp>
      <p:grpSp>
        <p:nvGrpSpPr>
          <p:cNvPr id="3" name="Group 2">
            <a:extLst>
              <a:ext uri="{FF2B5EF4-FFF2-40B4-BE49-F238E27FC236}">
                <a16:creationId xmlns:a16="http://schemas.microsoft.com/office/drawing/2014/main" id="{C8402CE7-4144-AC2A-B505-32662A789DD0}"/>
              </a:ext>
            </a:extLst>
          </p:cNvPr>
          <p:cNvGrpSpPr/>
          <p:nvPr/>
        </p:nvGrpSpPr>
        <p:grpSpPr>
          <a:xfrm>
            <a:off x="6328016" y="2099227"/>
            <a:ext cx="4850139" cy="2509296"/>
            <a:chOff x="6628055" y="2502789"/>
            <a:chExt cx="5059120" cy="2509296"/>
          </a:xfrm>
        </p:grpSpPr>
        <p:sp>
          <p:nvSpPr>
            <p:cNvPr id="14" name="TextBox 13">
              <a:extLst>
                <a:ext uri="{FF2B5EF4-FFF2-40B4-BE49-F238E27FC236}">
                  <a16:creationId xmlns:a16="http://schemas.microsoft.com/office/drawing/2014/main" id="{CDA6B8AD-18F8-E9D8-7C98-C8F658760A5F}"/>
                </a:ext>
              </a:extLst>
            </p:cNvPr>
            <p:cNvSpPr txBox="1">
              <a:spLocks/>
            </p:cNvSpPr>
            <p:nvPr/>
          </p:nvSpPr>
          <p:spPr>
            <a:xfrm>
              <a:off x="6873889" y="2502789"/>
              <a:ext cx="4813286" cy="2062103"/>
            </a:xfrm>
            <a:prstGeom prst="rect">
              <a:avLst/>
            </a:prstGeom>
            <a:noFill/>
          </p:spPr>
          <p:txBody>
            <a:bodyPr wrap="square">
              <a:spAutoFit/>
            </a:bodyPr>
            <a:lstStyle/>
            <a:p>
              <a:pPr marL="0" indent="0"/>
              <a:r>
                <a:rPr lang="en-US" sz="2000" b="1">
                  <a:solidFill>
                    <a:schemeClr val="bg1"/>
                  </a:solidFill>
                  <a:latin typeface="Aptos"/>
                </a:rPr>
                <a:t>What FITAA creates:</a:t>
              </a:r>
            </a:p>
            <a:p>
              <a:pPr lvl="3">
                <a:buClr>
                  <a:schemeClr val="bg1"/>
                </a:buClr>
              </a:pPr>
              <a:endParaRPr lang="en-US" sz="1800">
                <a:solidFill>
                  <a:schemeClr val="bg1"/>
                </a:solidFill>
                <a:latin typeface="Aptos" panose="020B0004020202020204" pitchFamily="34" charset="0"/>
              </a:endParaRPr>
            </a:p>
            <a:p>
              <a:pPr lvl="3">
                <a:buClr>
                  <a:schemeClr val="bg1"/>
                </a:buClr>
              </a:pPr>
              <a:r>
                <a:rPr lang="en-US" sz="1800">
                  <a:solidFill>
                    <a:schemeClr val="bg1"/>
                  </a:solidFill>
                  <a:latin typeface="Aptos" panose="020B0004020202020204" pitchFamily="34" charset="0"/>
                </a:rPr>
                <a:t>	An independent Commissioner</a:t>
              </a:r>
            </a:p>
            <a:p>
              <a:pPr marL="285750" indent="-285750">
                <a:buClr>
                  <a:schemeClr val="bg1"/>
                </a:buClr>
                <a:buFont typeface="Arial" panose="020B0604020202020204" pitchFamily="34" charset="0"/>
                <a:buChar char="•"/>
              </a:pPr>
              <a:endParaRPr lang="en-US" sz="1800">
                <a:solidFill>
                  <a:schemeClr val="bg1"/>
                </a:solidFill>
                <a:latin typeface="Aptos" panose="020B0004020202020204" pitchFamily="34" charset="0"/>
              </a:endParaRPr>
            </a:p>
            <a:p>
              <a:pPr>
                <a:buClr>
                  <a:schemeClr val="bg1"/>
                </a:buClr>
              </a:pPr>
              <a:r>
                <a:rPr lang="en-US" sz="1800">
                  <a:solidFill>
                    <a:schemeClr val="bg1"/>
                  </a:solidFill>
                  <a:latin typeface="Aptos"/>
                </a:rPr>
                <a:t>	</a:t>
              </a:r>
            </a:p>
            <a:p>
              <a:pPr>
                <a:buClr>
                  <a:schemeClr val="bg1"/>
                </a:buClr>
              </a:pPr>
              <a:r>
                <a:rPr lang="en-US" sz="1800">
                  <a:solidFill>
                    <a:schemeClr val="bg1"/>
                  </a:solidFill>
                  <a:latin typeface="Aptos"/>
                </a:rPr>
                <a:t>	A public registry of foreign 	influence activities</a:t>
              </a:r>
              <a:endParaRPr lang="en-US" sz="1100">
                <a:solidFill>
                  <a:schemeClr val="bg1"/>
                </a:solidFill>
              </a:endParaRPr>
            </a:p>
          </p:txBody>
        </p:sp>
        <p:pic>
          <p:nvPicPr>
            <p:cNvPr id="17" name="Picture 16">
              <a:extLst>
                <a:ext uri="{FF2B5EF4-FFF2-40B4-BE49-F238E27FC236}">
                  <a16:creationId xmlns:a16="http://schemas.microsoft.com/office/drawing/2014/main" id="{52389C9E-4C89-E5CF-47FD-8E4140F85B77}"/>
                </a:ext>
              </a:extLst>
            </p:cNvPr>
            <p:cNvPicPr>
              <a:picLocks noChangeAspect="1"/>
            </p:cNvPicPr>
            <p:nvPr/>
          </p:nvPicPr>
          <p:blipFill>
            <a:blip r:embed="rId2"/>
            <a:srcRect l="21994" t="20836" r="17436" b="14466"/>
            <a:stretch>
              <a:fillRect/>
            </a:stretch>
          </p:blipFill>
          <p:spPr>
            <a:xfrm>
              <a:off x="6628055" y="3624294"/>
              <a:ext cx="1299209" cy="1387791"/>
            </a:xfrm>
            <a:prstGeom prst="rect">
              <a:avLst/>
            </a:prstGeom>
          </p:spPr>
        </p:pic>
      </p:grpSp>
      <p:cxnSp>
        <p:nvCxnSpPr>
          <p:cNvPr id="21" name="Straight Connector 20">
            <a:extLst>
              <a:ext uri="{FF2B5EF4-FFF2-40B4-BE49-F238E27FC236}">
                <a16:creationId xmlns:a16="http://schemas.microsoft.com/office/drawing/2014/main" id="{D9C61E37-DE9F-C604-3A74-8BDFED030578}"/>
              </a:ext>
            </a:extLst>
          </p:cNvPr>
          <p:cNvCxnSpPr>
            <a:cxnSpLocks/>
          </p:cNvCxnSpPr>
          <p:nvPr/>
        </p:nvCxnSpPr>
        <p:spPr>
          <a:xfrm>
            <a:off x="5986272" y="2114794"/>
            <a:ext cx="0" cy="2804056"/>
          </a:xfrm>
          <a:prstGeom prst="line">
            <a:avLst/>
          </a:prstGeom>
          <a:ln w="25400">
            <a:solidFill>
              <a:srgbClr val="FE8A69"/>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54AAAC5-ADE9-1EA5-E2A1-D368F9AA61A8}"/>
              </a:ext>
            </a:extLst>
          </p:cNvPr>
          <p:cNvSpPr txBox="1"/>
          <p:nvPr/>
        </p:nvSpPr>
        <p:spPr>
          <a:xfrm>
            <a:off x="4382492" y="5448937"/>
            <a:ext cx="5011412" cy="338554"/>
          </a:xfrm>
          <a:prstGeom prst="rect">
            <a:avLst/>
          </a:prstGeom>
          <a:noFill/>
        </p:spPr>
        <p:txBody>
          <a:bodyPr wrap="square" lIns="91440" tIns="45720" rIns="91440" bIns="45720" anchor="t">
            <a:spAutoFit/>
          </a:bodyPr>
          <a:lstStyle/>
          <a:p>
            <a:pPr marL="228600"/>
            <a:r>
              <a:rPr lang="en-US" sz="1600" b="1">
                <a:solidFill>
                  <a:schemeClr val="bg1"/>
                </a:solidFill>
              </a:rPr>
              <a:t>FITAA is about transparency, not prohibition</a:t>
            </a:r>
          </a:p>
        </p:txBody>
      </p:sp>
      <p:sp>
        <p:nvSpPr>
          <p:cNvPr id="9" name="Rectangle: Rounded Corners 8">
            <a:extLst>
              <a:ext uri="{FF2B5EF4-FFF2-40B4-BE49-F238E27FC236}">
                <a16:creationId xmlns:a16="http://schemas.microsoft.com/office/drawing/2014/main" id="{07FE6DC6-55E7-D56F-3162-AEF3CDD3B8D6}"/>
              </a:ext>
            </a:extLst>
          </p:cNvPr>
          <p:cNvSpPr/>
          <p:nvPr/>
        </p:nvSpPr>
        <p:spPr>
          <a:xfrm>
            <a:off x="3167472" y="5077768"/>
            <a:ext cx="6441083" cy="1085988"/>
          </a:xfrm>
          <a:prstGeom prst="roundRect">
            <a:avLst/>
          </a:prstGeom>
          <a:solidFill>
            <a:srgbClr val="577A69">
              <a:alpha val="21000"/>
            </a:srgbClr>
          </a:solidFill>
          <a:ln w="19050">
            <a:solidFill>
              <a:schemeClr val="accent4">
                <a:lumMod val="50000"/>
                <a:lumOff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descr="A lightbulb">
            <a:extLst>
              <a:ext uri="{FF2B5EF4-FFF2-40B4-BE49-F238E27FC236}">
                <a16:creationId xmlns:a16="http://schemas.microsoft.com/office/drawing/2014/main" id="{0581774D-49BA-557E-69AF-03C8DBC21B8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96500" y="5006773"/>
            <a:ext cx="1147961" cy="1123970"/>
          </a:xfrm>
          <a:prstGeom prst="rect">
            <a:avLst/>
          </a:prstGeom>
        </p:spPr>
      </p:pic>
      <p:sp>
        <p:nvSpPr>
          <p:cNvPr id="26" name="TextBox 25">
            <a:extLst>
              <a:ext uri="{FF2B5EF4-FFF2-40B4-BE49-F238E27FC236}">
                <a16:creationId xmlns:a16="http://schemas.microsoft.com/office/drawing/2014/main" id="{4B9DCDC7-7E9B-4E77-AAFD-579AEB4B7CC0}"/>
              </a:ext>
            </a:extLst>
          </p:cNvPr>
          <p:cNvSpPr txBox="1"/>
          <p:nvPr/>
        </p:nvSpPr>
        <p:spPr>
          <a:xfrm>
            <a:off x="894196" y="2195110"/>
            <a:ext cx="4546552" cy="2262158"/>
          </a:xfrm>
          <a:prstGeom prst="rect">
            <a:avLst/>
          </a:prstGeom>
          <a:noFill/>
        </p:spPr>
        <p:txBody>
          <a:bodyPr wrap="square">
            <a:spAutoFit/>
          </a:bodyPr>
          <a:lstStyle/>
          <a:p>
            <a:pPr>
              <a:spcAft>
                <a:spcPts val="600"/>
              </a:spcAft>
            </a:pPr>
            <a:r>
              <a:rPr lang="en-US" sz="1800" b="1">
                <a:solidFill>
                  <a:schemeClr val="bg1"/>
                </a:solidFill>
                <a:latin typeface="Aptos"/>
              </a:rPr>
              <a:t>Why FITAA was created:</a:t>
            </a:r>
          </a:p>
          <a:p>
            <a:pPr marL="285750" indent="-285750">
              <a:spcAft>
                <a:spcPts val="600"/>
              </a:spcAft>
              <a:buClr>
                <a:schemeClr val="bg1"/>
              </a:buClr>
              <a:buFont typeface="Arial" panose="020B0604020202020204" pitchFamily="34" charset="0"/>
              <a:buChar char="•"/>
            </a:pPr>
            <a:r>
              <a:rPr lang="en-US" sz="1800">
                <a:solidFill>
                  <a:schemeClr val="bg1"/>
                </a:solidFill>
                <a:latin typeface="Aptos"/>
              </a:rPr>
              <a:t>To help governments and the public better understand who is engaging in influence activities and on whose behalf</a:t>
            </a:r>
          </a:p>
          <a:p>
            <a:pPr marL="285750" indent="-285750">
              <a:spcAft>
                <a:spcPts val="600"/>
              </a:spcAft>
              <a:buClr>
                <a:schemeClr val="bg1"/>
              </a:buClr>
              <a:buFont typeface="Arial" panose="020B0604020202020204" pitchFamily="34" charset="0"/>
              <a:buChar char="•"/>
            </a:pPr>
            <a:r>
              <a:rPr lang="en-US" sz="1800">
                <a:solidFill>
                  <a:schemeClr val="bg1"/>
                </a:solidFill>
                <a:latin typeface="Aptos"/>
              </a:rPr>
              <a:t>To support resilience and public trust in our democratic system</a:t>
            </a:r>
          </a:p>
          <a:p>
            <a:pPr>
              <a:spcAft>
                <a:spcPts val="600"/>
              </a:spcAft>
            </a:pPr>
            <a:endParaRPr lang="en-US" sz="1800">
              <a:solidFill>
                <a:schemeClr val="bg1"/>
              </a:solidFill>
              <a:latin typeface="Aptos"/>
            </a:endParaRPr>
          </a:p>
        </p:txBody>
      </p:sp>
      <p:pic>
        <p:nvPicPr>
          <p:cNvPr id="8" name="Picture 7">
            <a:extLst>
              <a:ext uri="{FF2B5EF4-FFF2-40B4-BE49-F238E27FC236}">
                <a16:creationId xmlns:a16="http://schemas.microsoft.com/office/drawing/2014/main" id="{BA51CBCF-F094-3380-85BC-07DBF4BDB816}"/>
              </a:ext>
            </a:extLst>
          </p:cNvPr>
          <p:cNvPicPr>
            <a:picLocks noChangeAspect="1"/>
          </p:cNvPicPr>
          <p:nvPr/>
        </p:nvPicPr>
        <p:blipFill>
          <a:blip r:embed="rId4"/>
          <a:stretch>
            <a:fillRect/>
          </a:stretch>
        </p:blipFill>
        <p:spPr>
          <a:xfrm>
            <a:off x="5913444" y="1954981"/>
            <a:ext cx="1958135" cy="1958135"/>
          </a:xfrm>
          <a:prstGeom prst="rect">
            <a:avLst/>
          </a:prstGeom>
        </p:spPr>
      </p:pic>
    </p:spTree>
    <p:extLst>
      <p:ext uri="{BB962C8B-B14F-4D97-AF65-F5344CB8AC3E}">
        <p14:creationId xmlns:p14="http://schemas.microsoft.com/office/powerpoint/2010/main" val="2331045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164EA141-715B-B3F7-CA79-71283346AC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EE92E5-CA88-903C-5DB3-CB48E6E26D12}"/>
              </a:ext>
            </a:extLst>
          </p:cNvPr>
          <p:cNvSpPr>
            <a:spLocks noGrp="1"/>
          </p:cNvSpPr>
          <p:nvPr>
            <p:ph type="title"/>
          </p:nvPr>
        </p:nvSpPr>
        <p:spPr>
          <a:xfrm>
            <a:off x="429611" y="175778"/>
            <a:ext cx="11521440" cy="723352"/>
          </a:xfrm>
        </p:spPr>
        <p:txBody>
          <a:bodyPr/>
          <a:lstStyle/>
          <a:p>
            <a:r>
              <a:rPr lang="en-US" sz="3600" b="1">
                <a:solidFill>
                  <a:schemeClr val="bg1"/>
                </a:solidFill>
              </a:rPr>
              <a:t>Who must register?</a:t>
            </a:r>
          </a:p>
        </p:txBody>
      </p:sp>
      <p:sp>
        <p:nvSpPr>
          <p:cNvPr id="3" name="Slide Number Placeholder 2">
            <a:extLst>
              <a:ext uri="{FF2B5EF4-FFF2-40B4-BE49-F238E27FC236}">
                <a16:creationId xmlns:a16="http://schemas.microsoft.com/office/drawing/2014/main" id="{AA2AC73B-0D74-DFE2-AA52-6243102022B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3</a:t>
            </a:fld>
            <a:endParaRPr lang="en-CA" b="1"/>
          </a:p>
        </p:txBody>
      </p:sp>
      <p:sp>
        <p:nvSpPr>
          <p:cNvPr id="11" name="TextBox 10">
            <a:extLst>
              <a:ext uri="{FF2B5EF4-FFF2-40B4-BE49-F238E27FC236}">
                <a16:creationId xmlns:a16="http://schemas.microsoft.com/office/drawing/2014/main" id="{7943BD2E-9A13-148F-71D6-4E06BA97278E}"/>
              </a:ext>
            </a:extLst>
          </p:cNvPr>
          <p:cNvSpPr txBox="1"/>
          <p:nvPr/>
        </p:nvSpPr>
        <p:spPr>
          <a:xfrm>
            <a:off x="429611" y="1010463"/>
            <a:ext cx="11226110" cy="1015663"/>
          </a:xfrm>
          <a:prstGeom prst="rect">
            <a:avLst/>
          </a:prstGeom>
          <a:noFill/>
        </p:spPr>
        <p:txBody>
          <a:bodyPr wrap="square">
            <a:spAutoFit/>
          </a:bodyPr>
          <a:lstStyle/>
          <a:p>
            <a:pPr>
              <a:spcAft>
                <a:spcPts val="600"/>
              </a:spcAft>
            </a:pPr>
            <a:r>
              <a:rPr lang="en-US" sz="2000">
                <a:solidFill>
                  <a:schemeClr val="bg1"/>
                </a:solidFill>
                <a:latin typeface="Aptos" panose="020B0004020202020204" pitchFamily="34" charset="0"/>
              </a:rPr>
              <a:t>FITAA applies to </a:t>
            </a:r>
            <a:r>
              <a:rPr lang="en-US" sz="2000" b="1">
                <a:solidFill>
                  <a:schemeClr val="bg1"/>
                </a:solidFill>
                <a:latin typeface="Aptos" panose="020B0004020202020204" pitchFamily="34" charset="0"/>
              </a:rPr>
              <a:t>individuals or organizations who have entered into arrangements with foreign principals </a:t>
            </a:r>
            <a:r>
              <a:rPr lang="en-US" sz="2000">
                <a:solidFill>
                  <a:schemeClr val="bg1"/>
                </a:solidFill>
                <a:latin typeface="Aptos" panose="020B0004020202020204" pitchFamily="34" charset="0"/>
              </a:rPr>
              <a:t>to influence Canadian political or governmental processes at the federal, provincial/territorial, and municipal levels.</a:t>
            </a:r>
          </a:p>
        </p:txBody>
      </p:sp>
      <p:pic>
        <p:nvPicPr>
          <p:cNvPr id="14" name="Graphic 13" descr="A lightbulb">
            <a:extLst>
              <a:ext uri="{FF2B5EF4-FFF2-40B4-BE49-F238E27FC236}">
                <a16:creationId xmlns:a16="http://schemas.microsoft.com/office/drawing/2014/main" id="{2962C4B4-E3B5-C3A0-CED5-10B5AE221A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98664" y="2134969"/>
            <a:ext cx="1040034" cy="1040034"/>
          </a:xfrm>
          <a:prstGeom prst="rect">
            <a:avLst/>
          </a:prstGeom>
        </p:spPr>
      </p:pic>
      <p:sp>
        <p:nvSpPr>
          <p:cNvPr id="16" name="TextBox 15">
            <a:extLst>
              <a:ext uri="{FF2B5EF4-FFF2-40B4-BE49-F238E27FC236}">
                <a16:creationId xmlns:a16="http://schemas.microsoft.com/office/drawing/2014/main" id="{C77B9E52-41A9-33BE-3B9C-9C7F45C4FDA0}"/>
              </a:ext>
            </a:extLst>
          </p:cNvPr>
          <p:cNvSpPr txBox="1"/>
          <p:nvPr/>
        </p:nvSpPr>
        <p:spPr>
          <a:xfrm>
            <a:off x="7299916" y="3143428"/>
            <a:ext cx="2437531" cy="2554545"/>
          </a:xfrm>
          <a:prstGeom prst="rect">
            <a:avLst/>
          </a:prstGeom>
          <a:noFill/>
        </p:spPr>
        <p:txBody>
          <a:bodyPr wrap="square">
            <a:spAutoFit/>
          </a:bodyPr>
          <a:lstStyle/>
          <a:p>
            <a:pPr algn="ctr">
              <a:buNone/>
            </a:pPr>
            <a:r>
              <a:rPr lang="en-US" sz="2000" b="1">
                <a:solidFill>
                  <a:schemeClr val="bg1"/>
                </a:solidFill>
                <a:latin typeface="Aptos" panose="020B0004020202020204" pitchFamily="34" charset="0"/>
              </a:rPr>
              <a:t>Key objective: </a:t>
            </a:r>
          </a:p>
          <a:p>
            <a:pPr algn="ctr">
              <a:buNone/>
            </a:pPr>
            <a:r>
              <a:rPr lang="en-US" sz="2000">
                <a:solidFill>
                  <a:schemeClr val="bg1"/>
                </a:solidFill>
                <a:latin typeface="Aptos" panose="020B0004020202020204" pitchFamily="34" charset="0"/>
              </a:rPr>
              <a:t>To improve transparency of foreign influence activities that could affect Canada’s democratic processes.</a:t>
            </a:r>
            <a:endParaRPr lang="en-US" sz="2400">
              <a:solidFill>
                <a:schemeClr val="bg1"/>
              </a:solidFill>
              <a:latin typeface="Aptos" panose="020B0004020202020204" pitchFamily="34" charset="0"/>
            </a:endParaRPr>
          </a:p>
        </p:txBody>
      </p:sp>
      <p:sp>
        <p:nvSpPr>
          <p:cNvPr id="18" name="Rectangle: Rounded Corners 17">
            <a:extLst>
              <a:ext uri="{FF2B5EF4-FFF2-40B4-BE49-F238E27FC236}">
                <a16:creationId xmlns:a16="http://schemas.microsoft.com/office/drawing/2014/main" id="{D8EF4D9E-3212-E1DF-0579-B3E0BB3BA99A}"/>
              </a:ext>
            </a:extLst>
          </p:cNvPr>
          <p:cNvSpPr/>
          <p:nvPr/>
        </p:nvSpPr>
        <p:spPr>
          <a:xfrm>
            <a:off x="7236521" y="2134969"/>
            <a:ext cx="2564323" cy="3714157"/>
          </a:xfrm>
          <a:prstGeom prst="roundRect">
            <a:avLst/>
          </a:prstGeom>
          <a:solidFill>
            <a:srgbClr val="577A69">
              <a:alpha val="21000"/>
            </a:srgbClr>
          </a:solidFill>
          <a:ln w="19050">
            <a:solidFill>
              <a:srgbClr val="577A6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324EAE58-77E5-D715-A922-0D853245FFE0}"/>
              </a:ext>
            </a:extLst>
          </p:cNvPr>
          <p:cNvPicPr>
            <a:picLocks noChangeAspect="1"/>
          </p:cNvPicPr>
          <p:nvPr/>
        </p:nvPicPr>
        <p:blipFill>
          <a:blip r:embed="rId4"/>
          <a:stretch>
            <a:fillRect/>
          </a:stretch>
        </p:blipFill>
        <p:spPr>
          <a:xfrm>
            <a:off x="1650573" y="1150840"/>
            <a:ext cx="4696697" cy="4696697"/>
          </a:xfrm>
          <a:prstGeom prst="rect">
            <a:avLst/>
          </a:prstGeom>
        </p:spPr>
      </p:pic>
      <p:sp>
        <p:nvSpPr>
          <p:cNvPr id="30" name="TextBox 29">
            <a:extLst>
              <a:ext uri="{FF2B5EF4-FFF2-40B4-BE49-F238E27FC236}">
                <a16:creationId xmlns:a16="http://schemas.microsoft.com/office/drawing/2014/main" id="{88D02689-53AE-2A53-94B5-49055A72276F}"/>
              </a:ext>
            </a:extLst>
          </p:cNvPr>
          <p:cNvSpPr txBox="1"/>
          <p:nvPr/>
        </p:nvSpPr>
        <p:spPr>
          <a:xfrm>
            <a:off x="1771949" y="4894643"/>
            <a:ext cx="4816428" cy="1323439"/>
          </a:xfrm>
          <a:prstGeom prst="rect">
            <a:avLst/>
          </a:prstGeom>
          <a:noFill/>
        </p:spPr>
        <p:txBody>
          <a:bodyPr wrap="square">
            <a:spAutoFit/>
          </a:bodyPr>
          <a:lstStyle/>
          <a:p>
            <a:pPr algn="ctr"/>
            <a:r>
              <a:rPr lang="en-US" sz="2000">
                <a:solidFill>
                  <a:schemeClr val="bg1"/>
                </a:solidFill>
                <a:latin typeface="Aptos" panose="020B0004020202020204" pitchFamily="34" charset="0"/>
              </a:rPr>
              <a:t>An arrangement may be formal or informal, written or unwritten, and does not require the foreign principal to have control over the person.</a:t>
            </a:r>
          </a:p>
        </p:txBody>
      </p:sp>
    </p:spTree>
    <p:extLst>
      <p:ext uri="{BB962C8B-B14F-4D97-AF65-F5344CB8AC3E}">
        <p14:creationId xmlns:p14="http://schemas.microsoft.com/office/powerpoint/2010/main" val="628266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925AC557-5A93-288C-9FB0-B36E163B64BF}"/>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A5DA8CDD-65E0-4482-4C9C-94D7EE7DF9C9}"/>
              </a:ext>
            </a:extLst>
          </p:cNvPr>
          <p:cNvSpPr>
            <a:spLocks noGrp="1"/>
          </p:cNvSpPr>
          <p:nvPr>
            <p:ph type="title"/>
          </p:nvPr>
        </p:nvSpPr>
        <p:spPr>
          <a:xfrm>
            <a:off x="2464479" y="389029"/>
            <a:ext cx="4719821" cy="512746"/>
          </a:xfrm>
        </p:spPr>
        <p:txBody>
          <a:bodyPr/>
          <a:lstStyle/>
          <a:p>
            <a:r>
              <a:rPr lang="en-US" sz="2400" b="1" noProof="0">
                <a:solidFill>
                  <a:schemeClr val="bg1"/>
                </a:solidFill>
              </a:rPr>
              <a:t>Foreign Influence Arrangement</a:t>
            </a:r>
          </a:p>
        </p:txBody>
      </p:sp>
      <p:sp>
        <p:nvSpPr>
          <p:cNvPr id="31746" name="Slide Number Placeholder 3">
            <a:extLst>
              <a:ext uri="{FF2B5EF4-FFF2-40B4-BE49-F238E27FC236}">
                <a16:creationId xmlns:a16="http://schemas.microsoft.com/office/drawing/2014/main" id="{3DD6F6A6-97BD-4875-54DF-F2E70C5F5C75}"/>
              </a:ext>
            </a:extLst>
          </p:cNvPr>
          <p:cNvSpPr>
            <a:spLocks noGrp="1"/>
          </p:cNvSpPr>
          <p:nvPr>
            <p:ph type="sldNum" idx="12"/>
          </p:nvPr>
        </p:nvSpPr>
        <p:spPr>
          <a:xfrm>
            <a:off x="10956174" y="6369836"/>
            <a:ext cx="881149" cy="228601"/>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5000"/>
              </a:spcBef>
              <a:buClr>
                <a:srgbClr val="B91F0F"/>
              </a:buClr>
              <a:buSzPct val="85000"/>
              <a:buFont typeface="Arial" panose="020B0604020202020204" pitchFamily="34" charset="0"/>
              <a:buChar char="●"/>
              <a:defRPr>
                <a:solidFill>
                  <a:srgbClr val="000000"/>
                </a:solidFill>
                <a:latin typeface="Arial" panose="020B0604020202020204" pitchFamily="34" charset="0"/>
                <a:cs typeface="Arial" panose="020B0604020202020204" pitchFamily="34" charset="0"/>
              </a:defRPr>
            </a:lvl1pPr>
            <a:lvl2pPr marL="742950" indent="-285750">
              <a:spcBef>
                <a:spcPct val="35000"/>
              </a:spcBef>
              <a:buClr>
                <a:srgbClr val="B91F0F"/>
              </a:buClr>
              <a:buSzPct val="85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2pPr>
            <a:lvl3pPr marL="1143000" indent="-228600">
              <a:spcBef>
                <a:spcPct val="35000"/>
              </a:spcBef>
              <a:buClr>
                <a:srgbClr val="B91F0F"/>
              </a:buClr>
              <a:buSzPct val="7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3pPr>
            <a:lvl4pPr marL="1600200" indent="-228600">
              <a:spcBef>
                <a:spcPct val="35000"/>
              </a:spcBef>
              <a:buClr>
                <a:srgbClr val="B91F0F"/>
              </a:buClr>
              <a:buSzPct val="85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34414A"/>
              </a:buClr>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34414A"/>
              </a:buClr>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34414A"/>
              </a:buClr>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34414A"/>
              </a:buClr>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34414A"/>
              </a:buClr>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Tx/>
              <a:buSzTx/>
              <a:buNone/>
            </a:pPr>
            <a:fld id="{AB15AE9A-C5EB-458F-98D2-53E6F7FCE71C}" type="slidenum">
              <a:rPr lang="en-US" noProof="0" smtClean="0">
                <a:solidFill>
                  <a:srgbClr val="777777"/>
                </a:solidFill>
                <a:latin typeface="Aptos" panose="020B0004020202020204" pitchFamily="34" charset="0"/>
              </a:rPr>
              <a:pPr fontAlgn="base">
                <a:spcBef>
                  <a:spcPct val="0"/>
                </a:spcBef>
                <a:spcAft>
                  <a:spcPct val="0"/>
                </a:spcAft>
                <a:buClrTx/>
                <a:buSzTx/>
                <a:buNone/>
              </a:pPr>
              <a:t>4</a:t>
            </a:fld>
            <a:endParaRPr lang="en-US" noProof="0">
              <a:solidFill>
                <a:srgbClr val="777777"/>
              </a:solidFill>
              <a:latin typeface="Aptos" panose="020B0004020202020204" pitchFamily="34" charset="0"/>
            </a:endParaRPr>
          </a:p>
        </p:txBody>
      </p:sp>
      <p:sp>
        <p:nvSpPr>
          <p:cNvPr id="29" name="Rectangle: Rounded Corners 28">
            <a:extLst>
              <a:ext uri="{FF2B5EF4-FFF2-40B4-BE49-F238E27FC236}">
                <a16:creationId xmlns:a16="http://schemas.microsoft.com/office/drawing/2014/main" id="{22E5D606-673B-4BB5-87BE-BD6AE7CA8E18}"/>
              </a:ext>
            </a:extLst>
          </p:cNvPr>
          <p:cNvSpPr/>
          <p:nvPr/>
        </p:nvSpPr>
        <p:spPr>
          <a:xfrm>
            <a:off x="980663" y="1756793"/>
            <a:ext cx="1607595" cy="1369844"/>
          </a:xfrm>
          <a:prstGeom prst="roundRect">
            <a:avLst/>
          </a:prstGeom>
          <a:solidFill>
            <a:schemeClr val="bg1"/>
          </a:solidFill>
          <a:ln w="12700" cap="flat" cmpd="sng" algn="ctr">
            <a:solidFill>
              <a:srgbClr val="4472C4">
                <a:shade val="15000"/>
              </a:srgbClr>
            </a:solidFill>
            <a:prstDash val="solid"/>
            <a:miter lim="800000"/>
          </a:ln>
          <a:effectLst/>
        </p:spPr>
        <p:txBody>
          <a:bodyPr rtlCol="0" anchor="ctr"/>
          <a:lstStyle/>
          <a:p>
            <a:pPr algn="ctr">
              <a:buNone/>
              <a:defRPr/>
            </a:pPr>
            <a:r>
              <a:rPr lang="en-US" sz="1600" b="1">
                <a:solidFill>
                  <a:schemeClr val="accent1"/>
                </a:solidFill>
                <a:latin typeface="Aptos" panose="020B0004020202020204" pitchFamily="34" charset="0"/>
              </a:rPr>
              <a:t>Foreign Principal</a:t>
            </a:r>
          </a:p>
        </p:txBody>
      </p:sp>
      <p:sp>
        <p:nvSpPr>
          <p:cNvPr id="30" name="Rectangle: Rounded Corners 29">
            <a:extLst>
              <a:ext uri="{FF2B5EF4-FFF2-40B4-BE49-F238E27FC236}">
                <a16:creationId xmlns:a16="http://schemas.microsoft.com/office/drawing/2014/main" id="{2E3E4397-3C5D-27C7-9E09-F2784DC6D958}"/>
              </a:ext>
            </a:extLst>
          </p:cNvPr>
          <p:cNvSpPr/>
          <p:nvPr/>
        </p:nvSpPr>
        <p:spPr>
          <a:xfrm>
            <a:off x="3670862" y="1739937"/>
            <a:ext cx="1491534" cy="1369844"/>
          </a:xfrm>
          <a:prstGeom prst="roundRect">
            <a:avLst/>
          </a:prstGeom>
          <a:solidFill>
            <a:schemeClr val="bg1"/>
          </a:solidFill>
          <a:ln w="12700" cap="flat" cmpd="sng" algn="ctr">
            <a:solidFill>
              <a:srgbClr val="4472C4">
                <a:shade val="15000"/>
              </a:srgbClr>
            </a:solidFill>
            <a:prstDash val="solid"/>
            <a:miter lim="800000"/>
          </a:ln>
          <a:effectLst/>
        </p:spPr>
        <p:txBody>
          <a:bodyPr rtlCol="0" anchor="ctr"/>
          <a:lstStyle/>
          <a:p>
            <a:pPr algn="ctr">
              <a:buNone/>
              <a:defRPr/>
            </a:pPr>
            <a:r>
              <a:rPr lang="en-US" sz="1600" b="1">
                <a:solidFill>
                  <a:schemeClr val="accent1"/>
                </a:solidFill>
                <a:latin typeface="Aptos" panose="020B0004020202020204" pitchFamily="34" charset="0"/>
              </a:rPr>
              <a:t>Influence Activity</a:t>
            </a:r>
          </a:p>
        </p:txBody>
      </p:sp>
      <p:sp>
        <p:nvSpPr>
          <p:cNvPr id="31" name="Rectangle: Rounded Corners 30">
            <a:extLst>
              <a:ext uri="{FF2B5EF4-FFF2-40B4-BE49-F238E27FC236}">
                <a16:creationId xmlns:a16="http://schemas.microsoft.com/office/drawing/2014/main" id="{A1ED40D5-36EC-D40B-0C09-57047606CDC0}"/>
              </a:ext>
            </a:extLst>
          </p:cNvPr>
          <p:cNvSpPr/>
          <p:nvPr/>
        </p:nvSpPr>
        <p:spPr>
          <a:xfrm>
            <a:off x="6462429" y="1742644"/>
            <a:ext cx="1833716" cy="1376136"/>
          </a:xfrm>
          <a:prstGeom prst="roundRect">
            <a:avLst/>
          </a:prstGeom>
          <a:solidFill>
            <a:schemeClr val="bg1"/>
          </a:solidFill>
          <a:ln w="12700" cap="flat" cmpd="sng" algn="ctr">
            <a:solidFill>
              <a:srgbClr val="4472C4">
                <a:shade val="15000"/>
              </a:srgbClr>
            </a:solidFill>
            <a:prstDash val="solid"/>
            <a:miter lim="800000"/>
          </a:ln>
          <a:effectLst/>
        </p:spPr>
        <p:txBody>
          <a:bodyPr rtlCol="0" anchor="ctr"/>
          <a:lstStyle/>
          <a:p>
            <a:pPr algn="ctr">
              <a:buNone/>
              <a:defRPr/>
            </a:pPr>
            <a:r>
              <a:rPr lang="en-US" sz="1600" b="1">
                <a:solidFill>
                  <a:schemeClr val="accent1"/>
                </a:solidFill>
                <a:latin typeface="Aptos" panose="020B0004020202020204" pitchFamily="34" charset="0"/>
              </a:rPr>
              <a:t>Political or Governmental Process</a:t>
            </a:r>
          </a:p>
        </p:txBody>
      </p:sp>
      <p:sp>
        <p:nvSpPr>
          <p:cNvPr id="32" name="Rectangle: Rounded Corners 31">
            <a:extLst>
              <a:ext uri="{FF2B5EF4-FFF2-40B4-BE49-F238E27FC236}">
                <a16:creationId xmlns:a16="http://schemas.microsoft.com/office/drawing/2014/main" id="{C8C3376E-A12D-F1D2-6D3A-67956BADE9E8}"/>
              </a:ext>
            </a:extLst>
          </p:cNvPr>
          <p:cNvSpPr/>
          <p:nvPr/>
        </p:nvSpPr>
        <p:spPr>
          <a:xfrm>
            <a:off x="9810222" y="1773649"/>
            <a:ext cx="1574419" cy="1352988"/>
          </a:xfrm>
          <a:prstGeom prst="roundRect">
            <a:avLst/>
          </a:prstGeom>
          <a:solidFill>
            <a:srgbClr val="577A69"/>
          </a:solidFill>
          <a:ln w="12700" cap="flat" cmpd="sng" algn="ctr">
            <a:solidFill>
              <a:srgbClr val="4472C4">
                <a:shade val="15000"/>
              </a:srgbClr>
            </a:solidFill>
            <a:prstDash val="solid"/>
            <a:miter lim="800000"/>
          </a:ln>
          <a:effectLst/>
        </p:spPr>
        <p:txBody>
          <a:bodyPr rtlCol="0" anchor="ctr"/>
          <a:lstStyle/>
          <a:p>
            <a:pPr algn="ctr">
              <a:defRPr/>
            </a:pPr>
            <a:r>
              <a:rPr lang="en-US" sz="1600" b="1">
                <a:solidFill>
                  <a:prstClr val="white"/>
                </a:solidFill>
                <a:latin typeface="Aptos" panose="020B0004020202020204" pitchFamily="34" charset="0"/>
              </a:rPr>
              <a:t>Registration Obligation</a:t>
            </a:r>
          </a:p>
        </p:txBody>
      </p:sp>
      <p:sp>
        <p:nvSpPr>
          <p:cNvPr id="33" name="Oval 32">
            <a:extLst>
              <a:ext uri="{FF2B5EF4-FFF2-40B4-BE49-F238E27FC236}">
                <a16:creationId xmlns:a16="http://schemas.microsoft.com/office/drawing/2014/main" id="{1592BE3E-55F7-0091-F581-78F31A5E917D}"/>
              </a:ext>
            </a:extLst>
          </p:cNvPr>
          <p:cNvSpPr/>
          <p:nvPr/>
        </p:nvSpPr>
        <p:spPr>
          <a:xfrm>
            <a:off x="1488717" y="1417715"/>
            <a:ext cx="661802" cy="580107"/>
          </a:xfrm>
          <a:prstGeom prst="ellipse">
            <a:avLst/>
          </a:prstGeom>
          <a:solidFill>
            <a:sysClr val="window" lastClr="FFFFFF"/>
          </a:solidFill>
          <a:ln w="28575" cap="flat" cmpd="sng" algn="ctr">
            <a:solidFill>
              <a:srgbClr val="44546A">
                <a:lumMod val="75000"/>
              </a:srgbClr>
            </a:solidFill>
            <a:prstDash val="solid"/>
            <a:miter lim="800000"/>
          </a:ln>
          <a:effectLst/>
        </p:spPr>
        <p:txBody>
          <a:bodyPr rtlCol="0" anchor="ctr"/>
          <a:lstStyle/>
          <a:p>
            <a:pPr algn="ctr">
              <a:defRPr/>
            </a:pPr>
            <a:endParaRPr lang="en-US">
              <a:solidFill>
                <a:prstClr val="white"/>
              </a:solidFill>
              <a:latin typeface="Aptos" panose="020B0004020202020204" pitchFamily="34" charset="0"/>
            </a:endParaRPr>
          </a:p>
        </p:txBody>
      </p:sp>
      <p:pic>
        <p:nvPicPr>
          <p:cNvPr id="34" name="Picture 33">
            <a:extLst>
              <a:ext uri="{FF2B5EF4-FFF2-40B4-BE49-F238E27FC236}">
                <a16:creationId xmlns:a16="http://schemas.microsoft.com/office/drawing/2014/main" id="{2EFA91B7-7C0A-EB3D-3E9C-BC18559EBB9B}"/>
              </a:ext>
            </a:extLst>
          </p:cNvPr>
          <p:cNvPicPr>
            <a:picLocks noChangeAspect="1"/>
          </p:cNvPicPr>
          <p:nvPr/>
        </p:nvPicPr>
        <p:blipFill rotWithShape="1">
          <a:blip r:embed="rId3"/>
          <a:srcRect l="4236" t="7904" r="2201" b="10738"/>
          <a:stretch/>
        </p:blipFill>
        <p:spPr>
          <a:xfrm>
            <a:off x="1611534" y="1546921"/>
            <a:ext cx="428386" cy="346168"/>
          </a:xfrm>
          <a:prstGeom prst="rect">
            <a:avLst/>
          </a:prstGeom>
        </p:spPr>
      </p:pic>
      <p:sp>
        <p:nvSpPr>
          <p:cNvPr id="35" name="Oval 34">
            <a:extLst>
              <a:ext uri="{FF2B5EF4-FFF2-40B4-BE49-F238E27FC236}">
                <a16:creationId xmlns:a16="http://schemas.microsoft.com/office/drawing/2014/main" id="{1E48BD61-A43E-C535-2E2D-7EC0C2A96E5B}"/>
              </a:ext>
            </a:extLst>
          </p:cNvPr>
          <p:cNvSpPr/>
          <p:nvPr/>
        </p:nvSpPr>
        <p:spPr>
          <a:xfrm>
            <a:off x="4102335" y="1402248"/>
            <a:ext cx="661802" cy="580107"/>
          </a:xfrm>
          <a:prstGeom prst="ellipse">
            <a:avLst/>
          </a:prstGeom>
          <a:solidFill>
            <a:sysClr val="window" lastClr="FFFFFF"/>
          </a:solidFill>
          <a:ln w="28575" cap="flat" cmpd="sng" algn="ctr">
            <a:solidFill>
              <a:srgbClr val="44546A">
                <a:lumMod val="75000"/>
              </a:srgbClr>
            </a:solidFill>
            <a:prstDash val="solid"/>
            <a:miter lim="800000"/>
          </a:ln>
          <a:effectLst/>
        </p:spPr>
        <p:txBody>
          <a:bodyPr rtlCol="0" anchor="ctr"/>
          <a:lstStyle/>
          <a:p>
            <a:pPr algn="ctr">
              <a:defRPr/>
            </a:pPr>
            <a:endParaRPr lang="en-US">
              <a:solidFill>
                <a:prstClr val="white"/>
              </a:solidFill>
              <a:latin typeface="Aptos" panose="020B0004020202020204" pitchFamily="34" charset="0"/>
            </a:endParaRPr>
          </a:p>
        </p:txBody>
      </p:sp>
      <p:pic>
        <p:nvPicPr>
          <p:cNvPr id="36" name="Picture 35">
            <a:extLst>
              <a:ext uri="{FF2B5EF4-FFF2-40B4-BE49-F238E27FC236}">
                <a16:creationId xmlns:a16="http://schemas.microsoft.com/office/drawing/2014/main" id="{67C66597-20E7-9CC9-D359-0BFB95D4CF0E}"/>
              </a:ext>
            </a:extLst>
          </p:cNvPr>
          <p:cNvPicPr>
            <a:picLocks noChangeAspect="1"/>
          </p:cNvPicPr>
          <p:nvPr/>
        </p:nvPicPr>
        <p:blipFill rotWithShape="1">
          <a:blip r:embed="rId4"/>
          <a:srcRect r="3549" b="7246"/>
          <a:stretch/>
        </p:blipFill>
        <p:spPr>
          <a:xfrm>
            <a:off x="4245448" y="1529927"/>
            <a:ext cx="389805" cy="371047"/>
          </a:xfrm>
          <a:prstGeom prst="rect">
            <a:avLst/>
          </a:prstGeom>
        </p:spPr>
      </p:pic>
      <p:sp>
        <p:nvSpPr>
          <p:cNvPr id="37" name="Oval 36">
            <a:extLst>
              <a:ext uri="{FF2B5EF4-FFF2-40B4-BE49-F238E27FC236}">
                <a16:creationId xmlns:a16="http://schemas.microsoft.com/office/drawing/2014/main" id="{C4DDFDE7-BA0C-0129-DF67-62F346AFCE96}"/>
              </a:ext>
            </a:extLst>
          </p:cNvPr>
          <p:cNvSpPr/>
          <p:nvPr/>
        </p:nvSpPr>
        <p:spPr>
          <a:xfrm>
            <a:off x="7046854" y="1417715"/>
            <a:ext cx="661802" cy="580107"/>
          </a:xfrm>
          <a:prstGeom prst="ellipse">
            <a:avLst/>
          </a:prstGeom>
          <a:solidFill>
            <a:sysClr val="window" lastClr="FFFFFF"/>
          </a:solidFill>
          <a:ln w="28575" cap="flat" cmpd="sng" algn="ctr">
            <a:solidFill>
              <a:srgbClr val="44546A">
                <a:lumMod val="75000"/>
              </a:srgbClr>
            </a:solidFill>
            <a:prstDash val="solid"/>
            <a:miter lim="800000"/>
          </a:ln>
          <a:effectLst/>
        </p:spPr>
        <p:txBody>
          <a:bodyPr rtlCol="0" anchor="ctr"/>
          <a:lstStyle/>
          <a:p>
            <a:pPr algn="ctr">
              <a:defRPr/>
            </a:pPr>
            <a:endParaRPr lang="en-US">
              <a:solidFill>
                <a:prstClr val="white"/>
              </a:solidFill>
              <a:latin typeface="Aptos" panose="020B0004020202020204" pitchFamily="34" charset="0"/>
            </a:endParaRPr>
          </a:p>
        </p:txBody>
      </p:sp>
      <p:pic>
        <p:nvPicPr>
          <p:cNvPr id="38" name="Picture 37">
            <a:extLst>
              <a:ext uri="{FF2B5EF4-FFF2-40B4-BE49-F238E27FC236}">
                <a16:creationId xmlns:a16="http://schemas.microsoft.com/office/drawing/2014/main" id="{181CBAD8-FF1E-C3AF-8999-01FB3CD16B6E}"/>
              </a:ext>
            </a:extLst>
          </p:cNvPr>
          <p:cNvPicPr>
            <a:picLocks noChangeAspect="1"/>
          </p:cNvPicPr>
          <p:nvPr/>
        </p:nvPicPr>
        <p:blipFill rotWithShape="1">
          <a:blip r:embed="rId5"/>
          <a:srcRect l="-1" t="9223" r="-1846" b="8584"/>
          <a:stretch/>
        </p:blipFill>
        <p:spPr>
          <a:xfrm>
            <a:off x="7184300" y="1540930"/>
            <a:ext cx="419344" cy="355088"/>
          </a:xfrm>
          <a:prstGeom prst="rect">
            <a:avLst/>
          </a:prstGeom>
        </p:spPr>
      </p:pic>
      <p:sp>
        <p:nvSpPr>
          <p:cNvPr id="39" name="Plus Sign 38">
            <a:extLst>
              <a:ext uri="{FF2B5EF4-FFF2-40B4-BE49-F238E27FC236}">
                <a16:creationId xmlns:a16="http://schemas.microsoft.com/office/drawing/2014/main" id="{9A58498E-58EB-E935-782D-EC57F2297705}"/>
              </a:ext>
            </a:extLst>
          </p:cNvPr>
          <p:cNvSpPr/>
          <p:nvPr/>
        </p:nvSpPr>
        <p:spPr>
          <a:xfrm>
            <a:off x="2819981" y="2125281"/>
            <a:ext cx="522383" cy="506043"/>
          </a:xfrm>
          <a:prstGeom prst="mathPlus">
            <a:avLst/>
          </a:prstGeom>
          <a:solidFill>
            <a:srgbClr val="FE8A69"/>
          </a:solidFill>
          <a:ln w="12700" cap="flat" cmpd="sng" algn="ctr">
            <a:solidFill>
              <a:srgbClr val="4472C4">
                <a:shade val="15000"/>
              </a:srgbClr>
            </a:solidFill>
            <a:prstDash val="solid"/>
            <a:miter lim="800000"/>
          </a:ln>
          <a:effectLst/>
        </p:spPr>
        <p:txBody>
          <a:bodyPr rtlCol="0" anchor="ctr"/>
          <a:lstStyle/>
          <a:p>
            <a:pPr algn="ctr">
              <a:defRPr/>
            </a:pPr>
            <a:endParaRPr lang="en-US">
              <a:solidFill>
                <a:prstClr val="white"/>
              </a:solidFill>
              <a:latin typeface="Aptos" panose="020B0004020202020204" pitchFamily="34" charset="0"/>
            </a:endParaRPr>
          </a:p>
        </p:txBody>
      </p:sp>
      <p:sp>
        <p:nvSpPr>
          <p:cNvPr id="40" name="Plus Sign 39">
            <a:extLst>
              <a:ext uri="{FF2B5EF4-FFF2-40B4-BE49-F238E27FC236}">
                <a16:creationId xmlns:a16="http://schemas.microsoft.com/office/drawing/2014/main" id="{3C66AC55-29C2-E680-6C6E-5B1781DD2157}"/>
              </a:ext>
            </a:extLst>
          </p:cNvPr>
          <p:cNvSpPr/>
          <p:nvPr/>
        </p:nvSpPr>
        <p:spPr>
          <a:xfrm>
            <a:off x="5548946" y="2138369"/>
            <a:ext cx="522383" cy="506043"/>
          </a:xfrm>
          <a:prstGeom prst="mathPlus">
            <a:avLst/>
          </a:prstGeom>
          <a:solidFill>
            <a:srgbClr val="FE8A69"/>
          </a:solidFill>
          <a:ln w="12700" cap="flat" cmpd="sng" algn="ctr">
            <a:solidFill>
              <a:srgbClr val="4472C4">
                <a:shade val="15000"/>
              </a:srgbClr>
            </a:solidFill>
            <a:prstDash val="solid"/>
            <a:miter lim="800000"/>
          </a:ln>
          <a:effectLst/>
        </p:spPr>
        <p:txBody>
          <a:bodyPr rtlCol="0" anchor="ctr"/>
          <a:lstStyle/>
          <a:p>
            <a:pPr algn="ctr">
              <a:defRPr/>
            </a:pPr>
            <a:endParaRPr lang="en-US">
              <a:solidFill>
                <a:prstClr val="white"/>
              </a:solidFill>
              <a:latin typeface="Aptos" panose="020B0004020202020204" pitchFamily="34" charset="0"/>
            </a:endParaRPr>
          </a:p>
        </p:txBody>
      </p:sp>
      <p:sp>
        <p:nvSpPr>
          <p:cNvPr id="41" name="Equals 40">
            <a:extLst>
              <a:ext uri="{FF2B5EF4-FFF2-40B4-BE49-F238E27FC236}">
                <a16:creationId xmlns:a16="http://schemas.microsoft.com/office/drawing/2014/main" id="{8447DBB8-36CA-0C2F-0561-D49AF5535766}"/>
              </a:ext>
            </a:extLst>
          </p:cNvPr>
          <p:cNvSpPr/>
          <p:nvPr/>
        </p:nvSpPr>
        <p:spPr>
          <a:xfrm>
            <a:off x="8781742" y="2111463"/>
            <a:ext cx="617852" cy="519861"/>
          </a:xfrm>
          <a:prstGeom prst="mathEqual">
            <a:avLst/>
          </a:prstGeom>
          <a:solidFill>
            <a:srgbClr val="FE8A69"/>
          </a:solidFill>
          <a:ln w="12700" cap="flat" cmpd="sng" algn="ctr">
            <a:solidFill>
              <a:srgbClr val="ED7D31">
                <a:shade val="15000"/>
              </a:srgbClr>
            </a:solidFill>
            <a:prstDash val="solid"/>
            <a:miter lim="800000"/>
          </a:ln>
          <a:effectLst/>
        </p:spPr>
        <p:txBody>
          <a:bodyPr rtlCol="0" anchor="ctr"/>
          <a:lstStyle/>
          <a:p>
            <a:pPr algn="ctr">
              <a:defRPr/>
            </a:pPr>
            <a:endParaRPr lang="en-US">
              <a:solidFill>
                <a:prstClr val="black"/>
              </a:solidFill>
              <a:latin typeface="Aptos" panose="020B0004020202020204" pitchFamily="34" charset="0"/>
            </a:endParaRPr>
          </a:p>
        </p:txBody>
      </p:sp>
      <p:sp>
        <p:nvSpPr>
          <p:cNvPr id="42" name="Left Brace 41">
            <a:extLst>
              <a:ext uri="{FF2B5EF4-FFF2-40B4-BE49-F238E27FC236}">
                <a16:creationId xmlns:a16="http://schemas.microsoft.com/office/drawing/2014/main" id="{A7CF42FB-9BCD-18F7-F46B-3BF8FFA2BA1E}"/>
              </a:ext>
            </a:extLst>
          </p:cNvPr>
          <p:cNvSpPr/>
          <p:nvPr/>
        </p:nvSpPr>
        <p:spPr>
          <a:xfrm rot="5400000">
            <a:off x="4500045" y="-2455863"/>
            <a:ext cx="528185" cy="7538486"/>
          </a:xfrm>
          <a:prstGeom prst="leftBrace">
            <a:avLst>
              <a:gd name="adj1" fmla="val 8333"/>
              <a:gd name="adj2" fmla="val 49520"/>
            </a:avLst>
          </a:prstGeom>
          <a:noFill/>
          <a:ln w="19050" cap="flat" cmpd="sng" algn="ctr">
            <a:solidFill>
              <a:schemeClr val="tx2"/>
            </a:solidFill>
            <a:prstDash val="solid"/>
            <a:miter lim="800000"/>
          </a:ln>
          <a:effectLst/>
        </p:spPr>
        <p:txBody>
          <a:bodyPr rtlCol="0" anchor="ctr"/>
          <a:lstStyle/>
          <a:p>
            <a:pPr algn="ctr">
              <a:defRPr/>
            </a:pPr>
            <a:endParaRPr lang="en-US">
              <a:solidFill>
                <a:schemeClr val="bg1"/>
              </a:solidFill>
              <a:latin typeface="Aptos" panose="020B0004020202020204" pitchFamily="34" charset="0"/>
            </a:endParaRPr>
          </a:p>
        </p:txBody>
      </p:sp>
      <p:sp>
        <p:nvSpPr>
          <p:cNvPr id="44" name="TextBox 43">
            <a:extLst>
              <a:ext uri="{FF2B5EF4-FFF2-40B4-BE49-F238E27FC236}">
                <a16:creationId xmlns:a16="http://schemas.microsoft.com/office/drawing/2014/main" id="{C70D0101-919C-5EEB-B3E7-0C07C1FB4AE2}"/>
              </a:ext>
            </a:extLst>
          </p:cNvPr>
          <p:cNvSpPr txBox="1"/>
          <p:nvPr/>
        </p:nvSpPr>
        <p:spPr>
          <a:xfrm>
            <a:off x="974164" y="3287510"/>
            <a:ext cx="1731748" cy="1762021"/>
          </a:xfrm>
          <a:prstGeom prst="rect">
            <a:avLst/>
          </a:prstGeom>
          <a:noFill/>
        </p:spPr>
        <p:txBody>
          <a:bodyPr wrap="square" rtlCol="0">
            <a:spAutoFit/>
          </a:bodyPr>
          <a:lstStyle/>
          <a:p>
            <a:pPr>
              <a:buNone/>
            </a:pPr>
            <a:r>
              <a:rPr lang="en-US" dirty="0">
                <a:solidFill>
                  <a:schemeClr val="bg1"/>
                </a:solidFill>
                <a:latin typeface="Aptos" panose="020B0004020202020204" pitchFamily="34" charset="0"/>
              </a:rPr>
              <a:t>Foreign principals include:</a:t>
            </a:r>
          </a:p>
          <a:p>
            <a:pPr marL="171450" indent="-171450">
              <a:buFont typeface="Wingdings" panose="05000000000000000000" pitchFamily="2" charset="2"/>
              <a:buChar char="ü"/>
            </a:pPr>
            <a:endParaRPr lang="en-US" sz="1050" dirty="0">
              <a:solidFill>
                <a:schemeClr val="bg1"/>
              </a:solidFill>
              <a:latin typeface="Aptos" panose="020B0004020202020204" pitchFamily="34" charset="0"/>
            </a:endParaRPr>
          </a:p>
          <a:p>
            <a:pPr marL="285750" indent="-285750">
              <a:buClr>
                <a:schemeClr val="bg1"/>
              </a:buClr>
              <a:buFont typeface="Wingdings" panose="05000000000000000000" pitchFamily="2" charset="2"/>
              <a:buChar char="ü"/>
            </a:pPr>
            <a:r>
              <a:rPr lang="en-US" dirty="0">
                <a:solidFill>
                  <a:schemeClr val="bg1"/>
                </a:solidFill>
                <a:latin typeface="Aptos" panose="020B0004020202020204" pitchFamily="34" charset="0"/>
              </a:rPr>
              <a:t>Foreign power</a:t>
            </a:r>
          </a:p>
          <a:p>
            <a:pPr marL="285750" indent="-285750">
              <a:buClr>
                <a:schemeClr val="bg1"/>
              </a:buClr>
              <a:buFont typeface="Wingdings" panose="05000000000000000000" pitchFamily="2" charset="2"/>
              <a:buChar char="ü"/>
            </a:pPr>
            <a:r>
              <a:rPr lang="en-US" dirty="0">
                <a:solidFill>
                  <a:schemeClr val="bg1"/>
                </a:solidFill>
                <a:latin typeface="Aptos" panose="020B0004020202020204" pitchFamily="34" charset="0"/>
              </a:rPr>
              <a:t>Foreign entity</a:t>
            </a:r>
          </a:p>
          <a:p>
            <a:pPr marL="285750" indent="-285750">
              <a:buClr>
                <a:schemeClr val="bg1"/>
              </a:buClr>
              <a:buFont typeface="Wingdings" panose="05000000000000000000" pitchFamily="2" charset="2"/>
              <a:buChar char="ü"/>
            </a:pPr>
            <a:r>
              <a:rPr lang="en-US" dirty="0">
                <a:solidFill>
                  <a:schemeClr val="bg1"/>
                </a:solidFill>
                <a:latin typeface="Aptos" panose="020B0004020202020204" pitchFamily="34" charset="0"/>
              </a:rPr>
              <a:t>Foreign economic entity</a:t>
            </a:r>
          </a:p>
          <a:p>
            <a:pPr marL="285750" indent="-285750">
              <a:buClr>
                <a:schemeClr val="bg1"/>
              </a:buClr>
              <a:buFont typeface="Wingdings" panose="05000000000000000000" pitchFamily="2" charset="2"/>
              <a:buChar char="ü"/>
            </a:pPr>
            <a:r>
              <a:rPr lang="en-US" dirty="0">
                <a:solidFill>
                  <a:schemeClr val="bg1"/>
                </a:solidFill>
                <a:latin typeface="Aptos" panose="020B0004020202020204" pitchFamily="34" charset="0"/>
              </a:rPr>
              <a:t>Foreign state</a:t>
            </a:r>
          </a:p>
        </p:txBody>
      </p:sp>
      <p:sp>
        <p:nvSpPr>
          <p:cNvPr id="45" name="TextBox 44">
            <a:extLst>
              <a:ext uri="{FF2B5EF4-FFF2-40B4-BE49-F238E27FC236}">
                <a16:creationId xmlns:a16="http://schemas.microsoft.com/office/drawing/2014/main" id="{820558C1-D23D-F5F6-9553-231A6EF5DEE4}"/>
              </a:ext>
            </a:extLst>
          </p:cNvPr>
          <p:cNvSpPr txBox="1"/>
          <p:nvPr/>
        </p:nvSpPr>
        <p:spPr>
          <a:xfrm>
            <a:off x="3220373" y="3222537"/>
            <a:ext cx="2464355" cy="2893100"/>
          </a:xfrm>
          <a:prstGeom prst="rect">
            <a:avLst/>
          </a:prstGeom>
          <a:noFill/>
        </p:spPr>
        <p:txBody>
          <a:bodyPr wrap="square" lIns="91440" tIns="45720" rIns="91440" bIns="45720" rtlCol="0" anchor="t">
            <a:spAutoFit/>
          </a:bodyPr>
          <a:lstStyle/>
          <a:p>
            <a:pPr>
              <a:buNone/>
            </a:pPr>
            <a:r>
              <a:rPr lang="en-US">
                <a:solidFill>
                  <a:schemeClr val="bg1"/>
                </a:solidFill>
                <a:latin typeface="Aptos" panose="020B0004020202020204" pitchFamily="34" charset="0"/>
              </a:rPr>
              <a:t>An influence activity </a:t>
            </a:r>
            <a:r>
              <a:rPr lang="en-US" b="1">
                <a:solidFill>
                  <a:schemeClr val="bg1"/>
                </a:solidFill>
                <a:latin typeface="Aptos" panose="020B0004020202020204" pitchFamily="34" charset="0"/>
              </a:rPr>
              <a:t>undertaken at the direction of, or in association with</a:t>
            </a:r>
            <a:r>
              <a:rPr lang="en-US">
                <a:solidFill>
                  <a:schemeClr val="bg1"/>
                </a:solidFill>
                <a:latin typeface="Aptos" panose="020B0004020202020204" pitchFamily="34" charset="0"/>
              </a:rPr>
              <a:t>, a foreign principal:</a:t>
            </a:r>
          </a:p>
          <a:p>
            <a:endParaRPr lang="en-US" sz="1000">
              <a:solidFill>
                <a:schemeClr val="bg1"/>
              </a:solidFill>
              <a:latin typeface="Aptos" panose="020B0004020202020204" pitchFamily="34" charset="0"/>
            </a:endParaRPr>
          </a:p>
          <a:p>
            <a:pPr marL="175895" indent="-175895">
              <a:buClr>
                <a:schemeClr val="bg1"/>
              </a:buClr>
              <a:buFont typeface="Wingdings" panose="05000000000000000000" pitchFamily="2" charset="2"/>
              <a:buChar char="ü"/>
            </a:pPr>
            <a:r>
              <a:rPr lang="en-US">
                <a:solidFill>
                  <a:schemeClr val="bg1"/>
                </a:solidFill>
                <a:latin typeface="Aptos" panose="020B0004020202020204" pitchFamily="34" charset="0"/>
              </a:rPr>
              <a:t>Communication with a public office holder</a:t>
            </a:r>
            <a:endParaRPr lang="en-US">
              <a:solidFill>
                <a:schemeClr val="bg1"/>
              </a:solidFill>
              <a:latin typeface="Aptos" panose="020B0004020202020204" pitchFamily="34" charset="0"/>
              <a:ea typeface="Calibri" panose="020F0502020204030204"/>
            </a:endParaRPr>
          </a:p>
          <a:p>
            <a:pPr marL="175895" indent="-175895">
              <a:buClr>
                <a:schemeClr val="bg1"/>
              </a:buClr>
              <a:buFont typeface="Wingdings" panose="05000000000000000000" pitchFamily="2" charset="2"/>
              <a:buChar char="ü"/>
            </a:pPr>
            <a:r>
              <a:rPr lang="en-US">
                <a:solidFill>
                  <a:schemeClr val="bg1"/>
                </a:solidFill>
                <a:latin typeface="Aptos"/>
              </a:rPr>
              <a:t>Communication of information</a:t>
            </a:r>
            <a:endParaRPr lang="en-US">
              <a:solidFill>
                <a:schemeClr val="bg1"/>
              </a:solidFill>
              <a:latin typeface="Aptos"/>
              <a:ea typeface="Calibri" panose="020F0502020204030204"/>
            </a:endParaRPr>
          </a:p>
          <a:p>
            <a:pPr marL="175895" indent="-175895">
              <a:buClr>
                <a:schemeClr val="bg1"/>
              </a:buClr>
              <a:buFont typeface="Wingdings" panose="05000000000000000000" pitchFamily="2" charset="2"/>
              <a:buChar char="ü"/>
            </a:pPr>
            <a:r>
              <a:rPr lang="en-US">
                <a:solidFill>
                  <a:schemeClr val="bg1"/>
                </a:solidFill>
                <a:latin typeface="Aptos" panose="020B0004020202020204" pitchFamily="34" charset="0"/>
              </a:rPr>
              <a:t>Disbursement of money or items of value, provide service, use of facility</a:t>
            </a:r>
            <a:endParaRPr lang="en-US">
              <a:solidFill>
                <a:schemeClr val="bg1"/>
              </a:solidFill>
              <a:latin typeface="Aptos" panose="020B0004020202020204" pitchFamily="34" charset="0"/>
              <a:ea typeface="Calibri" panose="020F0502020204030204"/>
            </a:endParaRPr>
          </a:p>
          <a:p>
            <a:endParaRPr lang="en-US" sz="1800">
              <a:solidFill>
                <a:schemeClr val="bg1"/>
              </a:solidFill>
              <a:latin typeface="Aptos" panose="020B0004020202020204" pitchFamily="34" charset="0"/>
            </a:endParaRPr>
          </a:p>
        </p:txBody>
      </p:sp>
      <p:sp>
        <p:nvSpPr>
          <p:cNvPr id="46" name="TextBox 45">
            <a:extLst>
              <a:ext uri="{FF2B5EF4-FFF2-40B4-BE49-F238E27FC236}">
                <a16:creationId xmlns:a16="http://schemas.microsoft.com/office/drawing/2014/main" id="{82BE2DD4-C4C2-C028-3E96-CB2308FBC9CE}"/>
              </a:ext>
            </a:extLst>
          </p:cNvPr>
          <p:cNvSpPr txBox="1"/>
          <p:nvPr/>
        </p:nvSpPr>
        <p:spPr>
          <a:xfrm>
            <a:off x="6096000" y="3278463"/>
            <a:ext cx="2894730" cy="3046988"/>
          </a:xfrm>
          <a:prstGeom prst="rect">
            <a:avLst/>
          </a:prstGeom>
          <a:noFill/>
        </p:spPr>
        <p:txBody>
          <a:bodyPr wrap="square" lIns="91440" tIns="45720" rIns="91440" bIns="45720" rtlCol="0" anchor="t">
            <a:spAutoFit/>
          </a:bodyPr>
          <a:lstStyle/>
          <a:p>
            <a:pPr>
              <a:buNone/>
            </a:pPr>
            <a:r>
              <a:rPr lang="en-US">
                <a:solidFill>
                  <a:schemeClr val="bg1"/>
                </a:solidFill>
                <a:latin typeface="Aptos" panose="020B0004020202020204" pitchFamily="34" charset="0"/>
              </a:rPr>
              <a:t>The influence activity must be</a:t>
            </a:r>
            <a:r>
              <a:rPr lang="en-US" b="1">
                <a:solidFill>
                  <a:schemeClr val="bg1"/>
                </a:solidFill>
                <a:latin typeface="Aptos" panose="020B0004020202020204" pitchFamily="34" charset="0"/>
              </a:rPr>
              <a:t> in relation to a political or governmental process</a:t>
            </a:r>
            <a:r>
              <a:rPr lang="en-US">
                <a:solidFill>
                  <a:schemeClr val="bg1"/>
                </a:solidFill>
                <a:latin typeface="Aptos" panose="020B0004020202020204" pitchFamily="34" charset="0"/>
              </a:rPr>
              <a:t>, which includes (but is not limited to):</a:t>
            </a:r>
          </a:p>
          <a:p>
            <a:endParaRPr lang="en-US" sz="1000">
              <a:solidFill>
                <a:schemeClr val="bg1"/>
              </a:solidFill>
              <a:latin typeface="Aptos" panose="020B0004020202020204" pitchFamily="34" charset="0"/>
            </a:endParaRPr>
          </a:p>
          <a:p>
            <a:pPr marL="175895" indent="-175895">
              <a:buClr>
                <a:schemeClr val="bg1"/>
              </a:buClr>
              <a:buFont typeface="Wingdings" panose="05000000000000000000" pitchFamily="2" charset="2"/>
              <a:buChar char="ü"/>
            </a:pPr>
            <a:r>
              <a:rPr lang="en-US">
                <a:solidFill>
                  <a:schemeClr val="bg1"/>
                </a:solidFill>
                <a:latin typeface="Aptos" panose="020B0004020202020204" pitchFamily="34" charset="0"/>
              </a:rPr>
              <a:t>Development of policy, program or legislative proposal</a:t>
            </a:r>
            <a:endParaRPr lang="en-US">
              <a:solidFill>
                <a:schemeClr val="bg1"/>
              </a:solidFill>
              <a:latin typeface="Aptos" panose="020B0004020202020204" pitchFamily="34" charset="0"/>
              <a:ea typeface="Calibri" panose="020F0502020204030204"/>
            </a:endParaRPr>
          </a:p>
          <a:p>
            <a:pPr marL="175895" indent="-175895">
              <a:buClr>
                <a:schemeClr val="bg1"/>
              </a:buClr>
              <a:buFont typeface="Wingdings" panose="05000000000000000000" pitchFamily="2" charset="2"/>
              <a:buChar char="ü"/>
            </a:pPr>
            <a:r>
              <a:rPr lang="en-US">
                <a:solidFill>
                  <a:schemeClr val="bg1"/>
                </a:solidFill>
                <a:latin typeface="Aptos" panose="020B0004020202020204" pitchFamily="34" charset="0"/>
              </a:rPr>
              <a:t>Proceeding of a legislative body</a:t>
            </a:r>
            <a:endParaRPr lang="en-US">
              <a:solidFill>
                <a:schemeClr val="bg1"/>
              </a:solidFill>
              <a:latin typeface="Aptos" panose="020B0004020202020204" pitchFamily="34" charset="0"/>
              <a:ea typeface="Calibri" panose="020F0502020204030204"/>
            </a:endParaRPr>
          </a:p>
          <a:p>
            <a:pPr marL="175895" indent="-175895">
              <a:buClr>
                <a:schemeClr val="bg1"/>
              </a:buClr>
              <a:buFont typeface="Wingdings" panose="05000000000000000000" pitchFamily="2" charset="2"/>
              <a:buChar char="ü"/>
            </a:pPr>
            <a:r>
              <a:rPr lang="en-US">
                <a:solidFill>
                  <a:schemeClr val="bg1"/>
                </a:solidFill>
                <a:latin typeface="Aptos" panose="020B0004020202020204" pitchFamily="34" charset="0"/>
              </a:rPr>
              <a:t>Decision-making by public office holder</a:t>
            </a:r>
            <a:endParaRPr lang="en-US">
              <a:solidFill>
                <a:schemeClr val="bg1"/>
              </a:solidFill>
              <a:latin typeface="Aptos" panose="020B0004020202020204" pitchFamily="34" charset="0"/>
              <a:ea typeface="Calibri"/>
            </a:endParaRPr>
          </a:p>
          <a:p>
            <a:pPr marL="175895" indent="-175895">
              <a:buClr>
                <a:schemeClr val="bg1"/>
              </a:buClr>
              <a:buFont typeface="Wingdings" panose="05000000000000000000" pitchFamily="2" charset="2"/>
              <a:buChar char="ü"/>
            </a:pPr>
            <a:r>
              <a:rPr lang="en-US">
                <a:solidFill>
                  <a:schemeClr val="bg1"/>
                </a:solidFill>
                <a:latin typeface="Aptos" panose="020B0004020202020204" pitchFamily="34" charset="0"/>
              </a:rPr>
              <a:t>Nomination of a political candidate</a:t>
            </a:r>
            <a:endParaRPr lang="en-US">
              <a:solidFill>
                <a:schemeClr val="bg1"/>
              </a:solidFill>
              <a:latin typeface="Aptos" panose="020B0004020202020204" pitchFamily="34" charset="0"/>
              <a:ea typeface="Calibri"/>
            </a:endParaRPr>
          </a:p>
          <a:p>
            <a:pPr marL="175895" indent="-175895">
              <a:buClr>
                <a:schemeClr val="bg1"/>
              </a:buClr>
              <a:buFont typeface="Wingdings" panose="05000000000000000000" pitchFamily="2" charset="2"/>
              <a:buChar char="ü"/>
            </a:pPr>
            <a:r>
              <a:rPr lang="en-US">
                <a:solidFill>
                  <a:schemeClr val="bg1"/>
                </a:solidFill>
                <a:latin typeface="Aptos" panose="020B0004020202020204" pitchFamily="34" charset="0"/>
              </a:rPr>
              <a:t>Holding of an election or referendum</a:t>
            </a:r>
          </a:p>
        </p:txBody>
      </p:sp>
      <p:sp>
        <p:nvSpPr>
          <p:cNvPr id="47" name="TextBox 46">
            <a:extLst>
              <a:ext uri="{FF2B5EF4-FFF2-40B4-BE49-F238E27FC236}">
                <a16:creationId xmlns:a16="http://schemas.microsoft.com/office/drawing/2014/main" id="{511D8D3D-FA2C-8E3D-8B86-BB11E6452D42}"/>
              </a:ext>
            </a:extLst>
          </p:cNvPr>
          <p:cNvSpPr txBox="1"/>
          <p:nvPr/>
        </p:nvSpPr>
        <p:spPr>
          <a:xfrm>
            <a:off x="9813273" y="3275436"/>
            <a:ext cx="1802622" cy="1169551"/>
          </a:xfrm>
          <a:prstGeom prst="rect">
            <a:avLst/>
          </a:prstGeom>
          <a:noFill/>
        </p:spPr>
        <p:txBody>
          <a:bodyPr wrap="square" rtlCol="0">
            <a:spAutoFit/>
          </a:bodyPr>
          <a:lstStyle/>
          <a:p>
            <a:pPr>
              <a:buNone/>
            </a:pPr>
            <a:r>
              <a:rPr lang="en-US" b="1">
                <a:solidFill>
                  <a:schemeClr val="bg1"/>
                </a:solidFill>
                <a:latin typeface="Aptos" panose="020B0004020202020204" pitchFamily="34" charset="0"/>
              </a:rPr>
              <a:t>If all three elements are met, registration is required unless an exemption applies.</a:t>
            </a:r>
          </a:p>
        </p:txBody>
      </p:sp>
    </p:spTree>
    <p:extLst>
      <p:ext uri="{BB962C8B-B14F-4D97-AF65-F5344CB8AC3E}">
        <p14:creationId xmlns:p14="http://schemas.microsoft.com/office/powerpoint/2010/main" val="642992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569"/>
        <p:cNvGrpSpPr/>
        <p:nvPr/>
      </p:nvGrpSpPr>
      <p:grpSpPr>
        <a:xfrm>
          <a:off x="0" y="0"/>
          <a:ext cx="0" cy="0"/>
          <a:chOff x="0" y="0"/>
          <a:chExt cx="0" cy="0"/>
        </a:xfrm>
      </p:grpSpPr>
      <p:sp>
        <p:nvSpPr>
          <p:cNvPr id="572" name="Google Shape;572;p52"/>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CA" smtClean="0"/>
              <a:t>5</a:t>
            </a:fld>
            <a:endParaRPr lang="en-CA" b="1"/>
          </a:p>
        </p:txBody>
      </p:sp>
      <p:sp>
        <p:nvSpPr>
          <p:cNvPr id="6" name="Google Shape;573;p52"/>
          <p:cNvSpPr txBox="1">
            <a:spLocks/>
          </p:cNvSpPr>
          <p:nvPr/>
        </p:nvSpPr>
        <p:spPr>
          <a:xfrm>
            <a:off x="2015983" y="703507"/>
            <a:ext cx="5146963" cy="74601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3"/>
              </a:buClr>
              <a:buSzPts val="6000"/>
              <a:buFont typeface="Arial"/>
              <a:buNone/>
              <a:defRPr sz="6000" b="0" i="0" u="none" strike="noStrike" cap="none">
                <a:solidFill>
                  <a:schemeClr val="accent3"/>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b="1">
                <a:solidFill>
                  <a:schemeClr val="bg1"/>
                </a:solidFill>
              </a:rPr>
              <a:t>The Registry</a:t>
            </a:r>
          </a:p>
        </p:txBody>
      </p:sp>
      <p:sp>
        <p:nvSpPr>
          <p:cNvPr id="7" name="Google Shape;574;p52"/>
          <p:cNvSpPr txBox="1">
            <a:spLocks/>
          </p:cNvSpPr>
          <p:nvPr/>
        </p:nvSpPr>
        <p:spPr>
          <a:xfrm>
            <a:off x="1135634" y="2918355"/>
            <a:ext cx="6726104" cy="316428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14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342900" algn="l" rtl="0">
              <a:lnSpc>
                <a:spcPct val="114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114000"/>
              </a:lnSpc>
              <a:spcBef>
                <a:spcPts val="1200"/>
              </a:spcBef>
              <a:spcAft>
                <a:spcPts val="0"/>
              </a:spcAft>
              <a:buClr>
                <a:schemeClr val="accent3"/>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114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14000"/>
              </a:lnSpc>
              <a:spcBef>
                <a:spcPts val="1200"/>
              </a:spcBef>
              <a:spcAft>
                <a:spcPts val="0"/>
              </a:spcAft>
              <a:buClr>
                <a:schemeClr val="accent3"/>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endParaRPr lang="en-US" sz="2000">
              <a:solidFill>
                <a:schemeClr val="bg1"/>
              </a:solidFill>
              <a:latin typeface="Aptos" panose="020B0004020202020204" pitchFamily="34" charset="0"/>
            </a:endParaRPr>
          </a:p>
          <a:p>
            <a:pPr marL="0" indent="0"/>
            <a:endParaRPr lang="en-US" sz="2000" b="1">
              <a:solidFill>
                <a:schemeClr val="bg1"/>
              </a:solidFill>
              <a:latin typeface="Aptos" panose="020B0004020202020204" pitchFamily="34" charset="0"/>
            </a:endParaRPr>
          </a:p>
          <a:p>
            <a:pPr marL="0" indent="0"/>
            <a:r>
              <a:rPr lang="en-US" sz="2000" b="1">
                <a:solidFill>
                  <a:schemeClr val="bg1"/>
                </a:solidFill>
                <a:latin typeface="Aptos" panose="020B0004020202020204" pitchFamily="34" charset="0"/>
              </a:rPr>
              <a:t>It contains information about:</a:t>
            </a:r>
          </a:p>
          <a:p>
            <a:pPr marL="285750" indent="-285750">
              <a:buClr>
                <a:schemeClr val="bg1"/>
              </a:buClr>
              <a:buFont typeface="Wingdings" panose="05000000000000000000" pitchFamily="2" charset="2"/>
              <a:buChar char="ü"/>
            </a:pPr>
            <a:r>
              <a:rPr lang="en-US" sz="2000">
                <a:solidFill>
                  <a:schemeClr val="bg1"/>
                </a:solidFill>
                <a:latin typeface="Aptos" panose="020B0004020202020204" pitchFamily="34" charset="0"/>
              </a:rPr>
              <a:t>The registrant </a:t>
            </a:r>
          </a:p>
          <a:p>
            <a:pPr marL="285750" indent="-285750">
              <a:buClr>
                <a:schemeClr val="bg1"/>
              </a:buClr>
              <a:buFont typeface="Wingdings" panose="05000000000000000000" pitchFamily="2" charset="2"/>
              <a:buChar char="ü"/>
            </a:pPr>
            <a:r>
              <a:rPr lang="en-US" sz="2000">
                <a:solidFill>
                  <a:schemeClr val="bg1"/>
                </a:solidFill>
                <a:latin typeface="Aptos" panose="020B0004020202020204" pitchFamily="34" charset="0"/>
              </a:rPr>
              <a:t>The foreign principal</a:t>
            </a:r>
          </a:p>
          <a:p>
            <a:pPr marL="285750" indent="-285750">
              <a:buClr>
                <a:schemeClr val="bg1"/>
              </a:buClr>
              <a:buFont typeface="Wingdings" panose="05000000000000000000" pitchFamily="2" charset="2"/>
              <a:buChar char="ü"/>
            </a:pPr>
            <a:r>
              <a:rPr lang="en-US" sz="2000">
                <a:solidFill>
                  <a:schemeClr val="bg1"/>
                </a:solidFill>
                <a:latin typeface="Aptos" panose="020B0004020202020204" pitchFamily="34" charset="0"/>
              </a:rPr>
              <a:t>The arrangement and activities to be undertaken  </a:t>
            </a:r>
          </a:p>
          <a:p>
            <a:pPr marL="285750" indent="-285750">
              <a:buClr>
                <a:schemeClr val="bg1"/>
              </a:buClr>
              <a:buFont typeface="Wingdings" panose="05000000000000000000" pitchFamily="2" charset="2"/>
              <a:buChar char="ü"/>
            </a:pPr>
            <a:r>
              <a:rPr lang="en-US" sz="2000">
                <a:solidFill>
                  <a:schemeClr val="bg1"/>
                </a:solidFill>
                <a:latin typeface="Aptos" panose="020B0004020202020204" pitchFamily="34" charset="0"/>
              </a:rPr>
              <a:t>The purpose and timeframe of the arrangement </a:t>
            </a:r>
          </a:p>
          <a:p>
            <a:pPr marL="285750" indent="-285750">
              <a:buFont typeface="Wingdings" panose="05000000000000000000" pitchFamily="2" charset="2"/>
              <a:buChar char="ü"/>
            </a:pPr>
            <a:endParaRPr lang="en-US" sz="2000">
              <a:solidFill>
                <a:schemeClr val="bg1"/>
              </a:solidFill>
              <a:latin typeface="Aptos" panose="020B0004020202020204" pitchFamily="34" charset="0"/>
            </a:endParaRPr>
          </a:p>
        </p:txBody>
      </p:sp>
      <p:sp>
        <p:nvSpPr>
          <p:cNvPr id="14" name="TextBox 13">
            <a:extLst>
              <a:ext uri="{FF2B5EF4-FFF2-40B4-BE49-F238E27FC236}">
                <a16:creationId xmlns:a16="http://schemas.microsoft.com/office/drawing/2014/main" id="{A903E97C-7E79-D8DF-F8D5-05FF0B7AB587}"/>
              </a:ext>
            </a:extLst>
          </p:cNvPr>
          <p:cNvSpPr txBox="1"/>
          <p:nvPr/>
        </p:nvSpPr>
        <p:spPr>
          <a:xfrm>
            <a:off x="8153220" y="2571586"/>
            <a:ext cx="2512332" cy="2554545"/>
          </a:xfrm>
          <a:prstGeom prst="rect">
            <a:avLst/>
          </a:prstGeom>
          <a:noFill/>
        </p:spPr>
        <p:txBody>
          <a:bodyPr wrap="square" lIns="91440" tIns="45720" rIns="91440" bIns="45720" anchor="t">
            <a:spAutoFit/>
          </a:bodyPr>
          <a:lstStyle/>
          <a:p>
            <a:pPr algn="ctr"/>
            <a:r>
              <a:rPr lang="en-US" sz="2000">
                <a:solidFill>
                  <a:schemeClr val="bg1"/>
                </a:solidFill>
              </a:rPr>
              <a:t>The registry displays arrangements which are transparent. It does not assess whether the arrangement is for or against Canada’s interests.</a:t>
            </a:r>
          </a:p>
        </p:txBody>
      </p:sp>
      <p:sp>
        <p:nvSpPr>
          <p:cNvPr id="16" name="Rectangle: Rounded Corners 15">
            <a:extLst>
              <a:ext uri="{FF2B5EF4-FFF2-40B4-BE49-F238E27FC236}">
                <a16:creationId xmlns:a16="http://schemas.microsoft.com/office/drawing/2014/main" id="{E53E5EB4-17CD-8CA7-20A2-9AFE0B7E14CB}"/>
              </a:ext>
            </a:extLst>
          </p:cNvPr>
          <p:cNvSpPr/>
          <p:nvPr/>
        </p:nvSpPr>
        <p:spPr>
          <a:xfrm>
            <a:off x="7635766" y="1346613"/>
            <a:ext cx="3547241" cy="4060959"/>
          </a:xfrm>
          <a:prstGeom prst="roundRect">
            <a:avLst/>
          </a:prstGeom>
          <a:solidFill>
            <a:srgbClr val="577A69">
              <a:alpha val="21000"/>
            </a:srgbClr>
          </a:solidFill>
          <a:ln w="19050">
            <a:solidFill>
              <a:srgbClr val="577A6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descr="A lightbulb">
            <a:extLst>
              <a:ext uri="{FF2B5EF4-FFF2-40B4-BE49-F238E27FC236}">
                <a16:creationId xmlns:a16="http://schemas.microsoft.com/office/drawing/2014/main" id="{1DCB5E88-2F67-445D-2022-CA96F39A2D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99918" y="1346613"/>
            <a:ext cx="1326951" cy="1299219"/>
          </a:xfrm>
          <a:prstGeom prst="rect">
            <a:avLst/>
          </a:prstGeom>
        </p:spPr>
      </p:pic>
      <p:pic>
        <p:nvPicPr>
          <p:cNvPr id="5" name="Picture 4">
            <a:extLst>
              <a:ext uri="{FF2B5EF4-FFF2-40B4-BE49-F238E27FC236}">
                <a16:creationId xmlns:a16="http://schemas.microsoft.com/office/drawing/2014/main" id="{D9FA63BA-2DA6-1B79-10B4-2E74227D9928}"/>
              </a:ext>
            </a:extLst>
          </p:cNvPr>
          <p:cNvPicPr>
            <a:picLocks noChangeAspect="1"/>
          </p:cNvPicPr>
          <p:nvPr/>
        </p:nvPicPr>
        <p:blipFill>
          <a:blip r:embed="rId4"/>
          <a:stretch>
            <a:fillRect/>
          </a:stretch>
        </p:blipFill>
        <p:spPr>
          <a:xfrm>
            <a:off x="736515" y="200663"/>
            <a:ext cx="1500925" cy="1500925"/>
          </a:xfrm>
          <a:prstGeom prst="rect">
            <a:avLst/>
          </a:prstGeom>
        </p:spPr>
      </p:pic>
      <p:sp>
        <p:nvSpPr>
          <p:cNvPr id="11" name="TextBox 10">
            <a:extLst>
              <a:ext uri="{FF2B5EF4-FFF2-40B4-BE49-F238E27FC236}">
                <a16:creationId xmlns:a16="http://schemas.microsoft.com/office/drawing/2014/main" id="{8CE7C5A4-983A-DD1F-F789-FC8AB30365A0}"/>
              </a:ext>
            </a:extLst>
          </p:cNvPr>
          <p:cNvSpPr txBox="1"/>
          <p:nvPr/>
        </p:nvSpPr>
        <p:spPr>
          <a:xfrm>
            <a:off x="1135634" y="1830224"/>
            <a:ext cx="6618644" cy="1631216"/>
          </a:xfrm>
          <a:prstGeom prst="rect">
            <a:avLst/>
          </a:prstGeom>
          <a:noFill/>
        </p:spPr>
        <p:txBody>
          <a:bodyPr wrap="square">
            <a:spAutoFit/>
          </a:bodyPr>
          <a:lstStyle/>
          <a:p>
            <a:pPr marL="285750" indent="-285750">
              <a:buClr>
                <a:schemeClr val="bg1"/>
              </a:buClr>
              <a:buFont typeface="Arial" panose="020B0604020202020204" pitchFamily="34" charset="0"/>
              <a:buChar char="•"/>
            </a:pPr>
            <a:r>
              <a:rPr lang="en-US" sz="2000">
                <a:solidFill>
                  <a:schemeClr val="bg1"/>
                </a:solidFill>
                <a:latin typeface="Aptos" panose="020B0004020202020204" pitchFamily="34" charset="0"/>
              </a:rPr>
              <a:t>The registry provides Canadians with a clear and accessible tool to see who is engaging in foreign influence and the nature of their activities. </a:t>
            </a:r>
          </a:p>
          <a:p>
            <a:pPr>
              <a:buClr>
                <a:schemeClr val="bg1"/>
              </a:buClr>
            </a:pPr>
            <a:endParaRPr lang="en-US" sz="2000">
              <a:solidFill>
                <a:schemeClr val="bg1"/>
              </a:solidFill>
              <a:latin typeface="Aptos" panose="020B0004020202020204" pitchFamily="34" charset="0"/>
            </a:endParaRPr>
          </a:p>
          <a:p>
            <a:pPr marL="285750" indent="-285750">
              <a:buClr>
                <a:schemeClr val="bg1"/>
              </a:buClr>
              <a:buFont typeface="Arial" panose="020B0604020202020204" pitchFamily="34" charset="0"/>
              <a:buChar char="•"/>
            </a:pPr>
            <a:r>
              <a:rPr lang="en-US" sz="2000">
                <a:solidFill>
                  <a:schemeClr val="bg1"/>
                </a:solidFill>
                <a:latin typeface="Aptos" panose="020B0004020202020204" pitchFamily="34" charset="0"/>
              </a:rPr>
              <a:t>Registration opened on August 4, 2026.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569">
          <a:extLst>
            <a:ext uri="{FF2B5EF4-FFF2-40B4-BE49-F238E27FC236}">
              <a16:creationId xmlns:a16="http://schemas.microsoft.com/office/drawing/2014/main" id="{0E452AFB-9D8F-5511-2C48-703D718C4599}"/>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D2E5A731-597C-047D-F804-8D443F66A077}"/>
              </a:ext>
            </a:extLst>
          </p:cNvPr>
          <p:cNvSpPr/>
          <p:nvPr/>
        </p:nvSpPr>
        <p:spPr>
          <a:xfrm>
            <a:off x="1071407" y="2296330"/>
            <a:ext cx="2429175" cy="2331405"/>
          </a:xfrm>
          <a:prstGeom prst="ellipse">
            <a:avLst/>
          </a:prstGeom>
          <a:solidFill>
            <a:srgbClr val="577A69">
              <a:alpha val="58000"/>
            </a:srgbClr>
          </a:solidFill>
          <a:ln>
            <a:solidFill>
              <a:srgbClr val="577A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 name="Google Shape;572;p52">
            <a:extLst>
              <a:ext uri="{FF2B5EF4-FFF2-40B4-BE49-F238E27FC236}">
                <a16:creationId xmlns:a16="http://schemas.microsoft.com/office/drawing/2014/main" id="{5CE021BB-47B2-1289-B424-1AFC669E24A8}"/>
              </a:ext>
            </a:extLst>
          </p:cNvPr>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CA" sz="1200" b="1" i="0" u="none" strike="noStrike" kern="0" cap="none" spc="0" normalizeH="0" baseline="0" noProof="0" smtClean="0">
                <a:ln>
                  <a:noFill/>
                </a:ln>
                <a:solidFill>
                  <a:srgbClr val="757575"/>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lang="en-CA" sz="1200" b="1" i="0" u="none" strike="noStrike" kern="0" cap="none" spc="0" normalizeH="0" baseline="0" noProof="0">
              <a:ln>
                <a:noFill/>
              </a:ln>
              <a:solidFill>
                <a:srgbClr val="757575"/>
              </a:solidFill>
              <a:effectLst/>
              <a:uLnTx/>
              <a:uFillTx/>
              <a:latin typeface="Arial"/>
              <a:cs typeface="Arial"/>
              <a:sym typeface="Arial"/>
            </a:endParaRPr>
          </a:p>
        </p:txBody>
      </p:sp>
      <p:sp>
        <p:nvSpPr>
          <p:cNvPr id="6" name="Google Shape;573;p52">
            <a:extLst>
              <a:ext uri="{FF2B5EF4-FFF2-40B4-BE49-F238E27FC236}">
                <a16:creationId xmlns:a16="http://schemas.microsoft.com/office/drawing/2014/main" id="{D63E7B1A-EAE9-D153-E7C7-813717B50654}"/>
              </a:ext>
            </a:extLst>
          </p:cNvPr>
          <p:cNvSpPr txBox="1">
            <a:spLocks/>
          </p:cNvSpPr>
          <p:nvPr/>
        </p:nvSpPr>
        <p:spPr>
          <a:xfrm>
            <a:off x="1750881" y="874398"/>
            <a:ext cx="5146963" cy="74601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3"/>
              </a:buClr>
              <a:buSzPts val="6000"/>
              <a:buFont typeface="Arial"/>
              <a:buNone/>
              <a:defRPr sz="6000" b="0" i="0" u="none" strike="noStrike" cap="none">
                <a:solidFill>
                  <a:schemeClr val="accent3"/>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nSpc>
                <a:spcPct val="100000"/>
              </a:lnSpc>
              <a:buClr>
                <a:srgbClr val="000000"/>
              </a:buClr>
              <a:buSzTx/>
              <a:defRPr/>
            </a:pPr>
            <a:r>
              <a:rPr lang="en-US" sz="3600" b="1">
                <a:solidFill>
                  <a:srgbClr val="FFFFFF"/>
                </a:solidFill>
                <a:latin typeface="Aptos" panose="020B0004020202020204" pitchFamily="34" charset="0"/>
              </a:rPr>
              <a:t>Registration Deadlines </a:t>
            </a:r>
          </a:p>
        </p:txBody>
      </p:sp>
      <p:pic>
        <p:nvPicPr>
          <p:cNvPr id="11" name="Picture 10">
            <a:extLst>
              <a:ext uri="{FF2B5EF4-FFF2-40B4-BE49-F238E27FC236}">
                <a16:creationId xmlns:a16="http://schemas.microsoft.com/office/drawing/2014/main" id="{ACA517C6-F26A-C87D-1611-2022E836B945}"/>
              </a:ext>
            </a:extLst>
          </p:cNvPr>
          <p:cNvPicPr>
            <a:picLocks noChangeAspect="1"/>
          </p:cNvPicPr>
          <p:nvPr/>
        </p:nvPicPr>
        <p:blipFill>
          <a:blip r:embed="rId3"/>
          <a:srcRect t="11102" r="3" b="10761"/>
          <a:stretch>
            <a:fillRect/>
          </a:stretch>
        </p:blipFill>
        <p:spPr>
          <a:xfrm>
            <a:off x="297228" y="525766"/>
            <a:ext cx="1704993" cy="1332274"/>
          </a:xfrm>
          <a:prstGeom prst="rect">
            <a:avLst/>
          </a:prstGeom>
          <a:noFill/>
          <a:ln>
            <a:noFill/>
          </a:ln>
        </p:spPr>
      </p:pic>
      <p:pic>
        <p:nvPicPr>
          <p:cNvPr id="5" name="Graphic 4" descr="Exclamation mark with solid fill">
            <a:extLst>
              <a:ext uri="{FF2B5EF4-FFF2-40B4-BE49-F238E27FC236}">
                <a16:creationId xmlns:a16="http://schemas.microsoft.com/office/drawing/2014/main" id="{91A319FA-1A0E-A6C7-0E22-451B1AD5D2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88647" y="2726255"/>
            <a:ext cx="1405489" cy="1405489"/>
          </a:xfrm>
          <a:prstGeom prst="rect">
            <a:avLst/>
          </a:prstGeom>
        </p:spPr>
      </p:pic>
      <p:sp>
        <p:nvSpPr>
          <p:cNvPr id="3" name="TextBox 2">
            <a:extLst>
              <a:ext uri="{FF2B5EF4-FFF2-40B4-BE49-F238E27FC236}">
                <a16:creationId xmlns:a16="http://schemas.microsoft.com/office/drawing/2014/main" id="{D2C44B20-0305-1108-6FDC-B219B05C294A}"/>
              </a:ext>
            </a:extLst>
          </p:cNvPr>
          <p:cNvSpPr txBox="1"/>
          <p:nvPr/>
        </p:nvSpPr>
        <p:spPr>
          <a:xfrm>
            <a:off x="4581293" y="2183781"/>
            <a:ext cx="6096000" cy="27392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FFFFFF"/>
                </a:solidFill>
              </a:rPr>
              <a:t>Arrangements dated before August 4 needed to</a:t>
            </a:r>
            <a:r>
              <a:rPr lang="en-US" sz="2400" b="0" i="0" spc="0" baseline="0">
                <a:solidFill>
                  <a:srgbClr val="FFFFFF"/>
                </a:solidFill>
                <a:latin typeface="Arial"/>
                <a:ea typeface="Arial"/>
                <a:cs typeface="Arial"/>
              </a:rPr>
              <a:t> be registered </a:t>
            </a:r>
            <a:r>
              <a:rPr lang="en-US" sz="2400" b="1" i="0" u="sng" dirty="0">
                <a:solidFill>
                  <a:srgbClr val="FFFFFF"/>
                </a:solidFill>
                <a:latin typeface="Arial"/>
                <a:ea typeface="Arial"/>
                <a:cs typeface="Arial"/>
              </a:rPr>
              <a:t>by October 3, 2026</a:t>
            </a:r>
            <a:r>
              <a:rPr lang="en-US" sz="2400" b="0" i="0" spc="0" baseline="0" dirty="0">
                <a:solidFill>
                  <a:srgbClr val="FFFFFF"/>
                </a:solidFill>
                <a:latin typeface="Arial"/>
                <a:ea typeface="Arial"/>
                <a:cs typeface="Arial"/>
              </a:rPr>
              <a:t>.</a:t>
            </a:r>
          </a:p>
          <a:p>
            <a:pPr marL="0" indent="0" algn="l" rtl="0"/>
            <a:endParaRPr lang="en-US"/>
          </a:p>
          <a:p>
            <a:pPr marL="0" algn="l" rtl="0"/>
            <a:r>
              <a:rPr lang="en-US" sz="2400" b="0" i="0" spc="0" baseline="0">
                <a:solidFill>
                  <a:srgbClr val="FFFFFF"/>
                </a:solidFill>
                <a:latin typeface="Arial"/>
                <a:ea typeface="Arial"/>
                <a:cs typeface="Arial"/>
              </a:rPr>
              <a:t>Arrangements dated August 4 and later must be registered </a:t>
            </a:r>
            <a:r>
              <a:rPr lang="en-US" sz="2400" b="1" i="0" u="sng" spc="0" baseline="0">
                <a:solidFill>
                  <a:srgbClr val="FFFFFF"/>
                </a:solidFill>
                <a:latin typeface="Arial"/>
                <a:ea typeface="Arial"/>
                <a:cs typeface="Arial"/>
              </a:rPr>
              <a:t>within 14 days </a:t>
            </a:r>
            <a:r>
              <a:rPr lang="en-US" sz="2400" b="0" i="0" spc="0" baseline="0">
                <a:solidFill>
                  <a:srgbClr val="FFFFFF"/>
                </a:solidFill>
                <a:latin typeface="Arial"/>
                <a:ea typeface="Arial"/>
                <a:cs typeface="Arial"/>
              </a:rPr>
              <a:t>of the start of the arrangement.</a:t>
            </a:r>
          </a:p>
          <a:p>
            <a:pPr algn="ctr"/>
            <a:endParaRPr lang="en-US"/>
          </a:p>
        </p:txBody>
      </p:sp>
    </p:spTree>
    <p:extLst>
      <p:ext uri="{BB962C8B-B14F-4D97-AF65-F5344CB8AC3E}">
        <p14:creationId xmlns:p14="http://schemas.microsoft.com/office/powerpoint/2010/main" val="3623977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9CCA0AA8-4EF6-17E0-17D8-F47015FC492E}"/>
              </a:ext>
            </a:extLst>
          </p:cNvPr>
          <p:cNvSpPr>
            <a:spLocks noGrp="1"/>
          </p:cNvSpPr>
          <p:nvPr>
            <p:ph type="title"/>
          </p:nvPr>
        </p:nvSpPr>
        <p:spPr>
          <a:xfrm>
            <a:off x="335280" y="289492"/>
            <a:ext cx="11521440" cy="704314"/>
          </a:xfrm>
        </p:spPr>
        <p:txBody>
          <a:bodyPr/>
          <a:lstStyle/>
          <a:p>
            <a:r>
              <a:rPr lang="en-US" sz="3600" b="1">
                <a:solidFill>
                  <a:schemeClr val="bg1"/>
                </a:solidFill>
              </a:rPr>
              <a:t>Compliance and Enforcement</a:t>
            </a:r>
          </a:p>
        </p:txBody>
      </p:sp>
      <p:sp>
        <p:nvSpPr>
          <p:cNvPr id="3" name="Slide Number Placeholder 2">
            <a:extLst>
              <a:ext uri="{FF2B5EF4-FFF2-40B4-BE49-F238E27FC236}">
                <a16:creationId xmlns:a16="http://schemas.microsoft.com/office/drawing/2014/main" id="{00F1567D-3DA3-5475-1684-E9C224A2FD67}"/>
              </a:ext>
            </a:extLst>
          </p:cNvPr>
          <p:cNvSpPr>
            <a:spLocks noGrp="1"/>
          </p:cNvSpPr>
          <p:nvPr>
            <p:ph type="sldNum" idx="12"/>
          </p:nvPr>
        </p:nvSpPr>
        <p:spPr/>
        <p:txBody>
          <a:bodyPr wrap="square" anchor="ctr">
            <a:normAutofit/>
          </a:bodyPr>
          <a:lstStyle/>
          <a:p>
            <a:pPr marL="0" lvl="0" indent="0" rtl="0">
              <a:lnSpc>
                <a:spcPct val="90000"/>
              </a:lnSpc>
              <a:spcBef>
                <a:spcPts val="0"/>
              </a:spcBef>
              <a:spcAft>
                <a:spcPts val="600"/>
              </a:spcAft>
              <a:buNone/>
            </a:pPr>
            <a:fld id="{00000000-1234-1234-1234-123412341234}" type="slidenum">
              <a:rPr lang="en-CA" sz="400" smtClean="0"/>
              <a:pPr marL="0" lvl="0" indent="0" rtl="0">
                <a:lnSpc>
                  <a:spcPct val="90000"/>
                </a:lnSpc>
                <a:spcBef>
                  <a:spcPts val="0"/>
                </a:spcBef>
                <a:spcAft>
                  <a:spcPts val="600"/>
                </a:spcAft>
                <a:buNone/>
              </a:pPr>
              <a:t>7</a:t>
            </a:fld>
            <a:endParaRPr lang="en-CA" sz="400" b="1"/>
          </a:p>
        </p:txBody>
      </p:sp>
      <p:grpSp>
        <p:nvGrpSpPr>
          <p:cNvPr id="40" name="Group 39">
            <a:extLst>
              <a:ext uri="{FF2B5EF4-FFF2-40B4-BE49-F238E27FC236}">
                <a16:creationId xmlns:a16="http://schemas.microsoft.com/office/drawing/2014/main" id="{27BDA7E0-B2B3-3E17-D6F0-99D0D5C41AB5}"/>
              </a:ext>
            </a:extLst>
          </p:cNvPr>
          <p:cNvGrpSpPr/>
          <p:nvPr/>
        </p:nvGrpSpPr>
        <p:grpSpPr>
          <a:xfrm>
            <a:off x="7669076" y="2146803"/>
            <a:ext cx="3476762" cy="3121099"/>
            <a:chOff x="7334605" y="1524978"/>
            <a:chExt cx="3238501" cy="2533650"/>
          </a:xfrm>
        </p:grpSpPr>
        <p:sp>
          <p:nvSpPr>
            <p:cNvPr id="41" name="Rectangle 40">
              <a:extLst>
                <a:ext uri="{FF2B5EF4-FFF2-40B4-BE49-F238E27FC236}">
                  <a16:creationId xmlns:a16="http://schemas.microsoft.com/office/drawing/2014/main" id="{BFF81199-F036-3F40-F188-4892A8302CF5}"/>
                </a:ext>
              </a:extLst>
            </p:cNvPr>
            <p:cNvSpPr>
              <a:spLocks/>
            </p:cNvSpPr>
            <p:nvPr/>
          </p:nvSpPr>
          <p:spPr bwMode="auto">
            <a:xfrm>
              <a:off x="7334605" y="1524978"/>
              <a:ext cx="3238501" cy="2533650"/>
            </a:xfrm>
            <a:prstGeom prst="rect">
              <a:avLst/>
            </a:prstGeom>
            <a:solidFill>
              <a:schemeClr val="accent2"/>
            </a:solidFill>
            <a:ln w="57150" cap="flat" cmpd="sng" algn="ctr">
              <a:solidFill>
                <a:srgbClr val="577A6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
                  <a:schemeClr val="tx1"/>
                </a:buClr>
                <a:buSzTx/>
                <a:buFont typeface="Arial" charset="0"/>
                <a:buChar char="­"/>
                <a:tabLst/>
              </a:pPr>
              <a:endParaRPr kumimoji="0" lang="en-US" sz="1200" b="0" i="0" u="none" strike="noStrike" cap="none" normalizeH="0" baseline="0">
                <a:ln>
                  <a:noFill/>
                </a:ln>
                <a:solidFill>
                  <a:schemeClr val="tx1"/>
                </a:solidFill>
                <a:effectLst/>
                <a:latin typeface="Arial" charset="0"/>
              </a:endParaRPr>
            </a:p>
          </p:txBody>
        </p:sp>
        <p:sp>
          <p:nvSpPr>
            <p:cNvPr id="42" name="Rectangle 41">
              <a:extLst>
                <a:ext uri="{FF2B5EF4-FFF2-40B4-BE49-F238E27FC236}">
                  <a16:creationId xmlns:a16="http://schemas.microsoft.com/office/drawing/2014/main" id="{A85FD057-81DF-1CCF-8C1D-2E5A3C02C1DC}"/>
                </a:ext>
              </a:extLst>
            </p:cNvPr>
            <p:cNvSpPr>
              <a:spLocks/>
            </p:cNvSpPr>
            <p:nvPr/>
          </p:nvSpPr>
          <p:spPr bwMode="auto">
            <a:xfrm>
              <a:off x="7823048" y="3676272"/>
              <a:ext cx="384047" cy="183936"/>
            </a:xfrm>
            <a:prstGeom prst="rect">
              <a:avLst/>
            </a:prstGeom>
            <a:solidFill>
              <a:schemeClr val="accent3"/>
            </a:solidFill>
            <a:ln>
              <a:noFill/>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
                  <a:schemeClr val="tx1"/>
                </a:buClr>
                <a:buSzTx/>
                <a:buFont typeface="Arial" charset="0"/>
                <a:buChar char="­"/>
                <a:tabLst/>
              </a:pPr>
              <a:endParaRPr kumimoji="0" lang="en-US" sz="1200" b="0" i="0" u="none" strike="noStrike" cap="none" normalizeH="0" baseline="0">
                <a:ln>
                  <a:noFill/>
                </a:ln>
                <a:solidFill>
                  <a:schemeClr val="tx1"/>
                </a:solidFill>
                <a:effectLst/>
                <a:latin typeface="Arial" charset="0"/>
              </a:endParaRPr>
            </a:p>
          </p:txBody>
        </p:sp>
        <p:sp>
          <p:nvSpPr>
            <p:cNvPr id="43" name="Rectangle 42">
              <a:extLst>
                <a:ext uri="{FF2B5EF4-FFF2-40B4-BE49-F238E27FC236}">
                  <a16:creationId xmlns:a16="http://schemas.microsoft.com/office/drawing/2014/main" id="{6FEA0B4A-AE64-F63E-90B3-4B9BFEE7F834}"/>
                </a:ext>
              </a:extLst>
            </p:cNvPr>
            <p:cNvSpPr>
              <a:spLocks/>
            </p:cNvSpPr>
            <p:nvPr/>
          </p:nvSpPr>
          <p:spPr bwMode="auto">
            <a:xfrm>
              <a:off x="8309489" y="3421297"/>
              <a:ext cx="384047" cy="431292"/>
            </a:xfrm>
            <a:prstGeom prst="rect">
              <a:avLst/>
            </a:prstGeom>
            <a:solidFill>
              <a:schemeClr val="accent3"/>
            </a:solidFill>
            <a:ln>
              <a:noFill/>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
                  <a:schemeClr val="tx1"/>
                </a:buClr>
                <a:buSzTx/>
                <a:buFont typeface="Arial" charset="0"/>
                <a:buChar char="­"/>
                <a:tabLst/>
              </a:pPr>
              <a:endParaRPr kumimoji="0" lang="en-US" sz="1200" b="0" i="0" u="none" strike="noStrike" cap="none" normalizeH="0" baseline="0">
                <a:ln>
                  <a:noFill/>
                </a:ln>
                <a:solidFill>
                  <a:schemeClr val="tx1"/>
                </a:solidFill>
                <a:effectLst/>
                <a:latin typeface="Arial" charset="0"/>
              </a:endParaRPr>
            </a:p>
          </p:txBody>
        </p:sp>
        <p:sp>
          <p:nvSpPr>
            <p:cNvPr id="44" name="Rectangle 43">
              <a:extLst>
                <a:ext uri="{FF2B5EF4-FFF2-40B4-BE49-F238E27FC236}">
                  <a16:creationId xmlns:a16="http://schemas.microsoft.com/office/drawing/2014/main" id="{79D2131E-6F2B-3BC7-13F1-1DA633A43D6C}"/>
                </a:ext>
              </a:extLst>
            </p:cNvPr>
            <p:cNvSpPr>
              <a:spLocks/>
            </p:cNvSpPr>
            <p:nvPr/>
          </p:nvSpPr>
          <p:spPr bwMode="auto">
            <a:xfrm>
              <a:off x="8795930" y="3054787"/>
              <a:ext cx="384047" cy="805422"/>
            </a:xfrm>
            <a:prstGeom prst="rect">
              <a:avLst/>
            </a:prstGeom>
            <a:solidFill>
              <a:schemeClr val="accent3"/>
            </a:solidFill>
            <a:ln>
              <a:noFill/>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
                  <a:schemeClr val="tx1"/>
                </a:buClr>
                <a:buSzTx/>
                <a:buFont typeface="Arial" charset="0"/>
                <a:buChar char="­"/>
                <a:tabLst/>
              </a:pPr>
              <a:endParaRPr kumimoji="0" lang="en-US" sz="1200" b="0" i="0" u="none" strike="noStrike" cap="none" normalizeH="0" baseline="0">
                <a:ln>
                  <a:noFill/>
                </a:ln>
                <a:solidFill>
                  <a:schemeClr val="tx1"/>
                </a:solidFill>
                <a:effectLst/>
                <a:latin typeface="Arial" charset="0"/>
              </a:endParaRPr>
            </a:p>
          </p:txBody>
        </p:sp>
        <p:sp>
          <p:nvSpPr>
            <p:cNvPr id="45" name="Rectangle 44">
              <a:extLst>
                <a:ext uri="{FF2B5EF4-FFF2-40B4-BE49-F238E27FC236}">
                  <a16:creationId xmlns:a16="http://schemas.microsoft.com/office/drawing/2014/main" id="{4A806291-389A-9180-597F-CB22AAE08F36}"/>
                </a:ext>
              </a:extLst>
            </p:cNvPr>
            <p:cNvSpPr>
              <a:spLocks/>
            </p:cNvSpPr>
            <p:nvPr/>
          </p:nvSpPr>
          <p:spPr bwMode="auto">
            <a:xfrm>
              <a:off x="9320757" y="2516041"/>
              <a:ext cx="384047" cy="1344168"/>
            </a:xfrm>
            <a:prstGeom prst="rect">
              <a:avLst/>
            </a:prstGeom>
            <a:solidFill>
              <a:schemeClr val="accent3"/>
            </a:solidFill>
            <a:ln>
              <a:noFill/>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
                  <a:schemeClr val="tx1"/>
                </a:buClr>
                <a:buSzTx/>
                <a:buFont typeface="Arial" charset="0"/>
                <a:buChar char="­"/>
                <a:tabLst/>
              </a:pPr>
              <a:endParaRPr kumimoji="0" lang="en-US" sz="1200" b="0" i="0" u="none" strike="noStrike" cap="none" normalizeH="0" baseline="0">
                <a:ln>
                  <a:noFill/>
                </a:ln>
                <a:solidFill>
                  <a:schemeClr val="tx1"/>
                </a:solidFill>
                <a:effectLst/>
                <a:latin typeface="Arial" charset="0"/>
              </a:endParaRPr>
            </a:p>
          </p:txBody>
        </p:sp>
        <p:sp>
          <p:nvSpPr>
            <p:cNvPr id="46" name="TextBox 45">
              <a:extLst>
                <a:ext uri="{FF2B5EF4-FFF2-40B4-BE49-F238E27FC236}">
                  <a16:creationId xmlns:a16="http://schemas.microsoft.com/office/drawing/2014/main" id="{4CD1F983-273D-DAA7-22C0-1C0A39911667}"/>
                </a:ext>
              </a:extLst>
            </p:cNvPr>
            <p:cNvSpPr txBox="1">
              <a:spLocks/>
            </p:cNvSpPr>
            <p:nvPr/>
          </p:nvSpPr>
          <p:spPr>
            <a:xfrm>
              <a:off x="7672090" y="3350686"/>
              <a:ext cx="698583" cy="299817"/>
            </a:xfrm>
            <a:prstGeom prst="rect">
              <a:avLst/>
            </a:prstGeom>
            <a:noFill/>
          </p:spPr>
          <p:txBody>
            <a:bodyPr wrap="square" rtlCol="0">
              <a:spAutoFit/>
            </a:bodyPr>
            <a:lstStyle/>
            <a:p>
              <a:pPr>
                <a:buNone/>
              </a:pPr>
              <a:r>
                <a:rPr lang="en-US" sz="1800">
                  <a:latin typeface="Aptos" panose="020B0004020202020204" pitchFamily="34" charset="0"/>
                </a:rPr>
                <a:t>$250</a:t>
              </a:r>
            </a:p>
          </p:txBody>
        </p:sp>
        <p:sp>
          <p:nvSpPr>
            <p:cNvPr id="47" name="TextBox 46">
              <a:extLst>
                <a:ext uri="{FF2B5EF4-FFF2-40B4-BE49-F238E27FC236}">
                  <a16:creationId xmlns:a16="http://schemas.microsoft.com/office/drawing/2014/main" id="{96F335A6-819D-F71E-B854-6E979FD80BA0}"/>
                </a:ext>
              </a:extLst>
            </p:cNvPr>
            <p:cNvSpPr txBox="1">
              <a:spLocks/>
            </p:cNvSpPr>
            <p:nvPr/>
          </p:nvSpPr>
          <p:spPr>
            <a:xfrm>
              <a:off x="8987953" y="2166316"/>
              <a:ext cx="1205860" cy="299817"/>
            </a:xfrm>
            <a:prstGeom prst="rect">
              <a:avLst/>
            </a:prstGeom>
            <a:noFill/>
          </p:spPr>
          <p:txBody>
            <a:bodyPr wrap="square" rtlCol="0">
              <a:spAutoFit/>
            </a:bodyPr>
            <a:lstStyle/>
            <a:p>
              <a:pPr>
                <a:buNone/>
              </a:pPr>
              <a:r>
                <a:rPr lang="en-US" sz="1800">
                  <a:latin typeface="Aptos" panose="020B0004020202020204" pitchFamily="34" charset="0"/>
                </a:rPr>
                <a:t>$1,000,000</a:t>
              </a:r>
            </a:p>
          </p:txBody>
        </p:sp>
        <p:sp>
          <p:nvSpPr>
            <p:cNvPr id="48" name="TextBox 47">
              <a:extLst>
                <a:ext uri="{FF2B5EF4-FFF2-40B4-BE49-F238E27FC236}">
                  <a16:creationId xmlns:a16="http://schemas.microsoft.com/office/drawing/2014/main" id="{D735F080-6101-D87B-B524-815EF0F6C34B}"/>
                </a:ext>
              </a:extLst>
            </p:cNvPr>
            <p:cNvSpPr txBox="1">
              <a:spLocks/>
            </p:cNvSpPr>
            <p:nvPr/>
          </p:nvSpPr>
          <p:spPr>
            <a:xfrm>
              <a:off x="7483375" y="1687714"/>
              <a:ext cx="3009157" cy="299817"/>
            </a:xfrm>
            <a:prstGeom prst="rect">
              <a:avLst/>
            </a:prstGeom>
            <a:noFill/>
          </p:spPr>
          <p:txBody>
            <a:bodyPr wrap="square" rtlCol="0">
              <a:spAutoFit/>
            </a:bodyPr>
            <a:lstStyle/>
            <a:p>
              <a:pPr algn="ctr">
                <a:buNone/>
              </a:pPr>
              <a:r>
                <a:rPr lang="en-US" sz="1800" b="1" u="sng">
                  <a:latin typeface="Aptos" panose="020B0004020202020204" pitchFamily="34" charset="0"/>
                </a:rPr>
                <a:t>Penalty Ranges</a:t>
              </a:r>
            </a:p>
          </p:txBody>
        </p:sp>
        <p:cxnSp>
          <p:nvCxnSpPr>
            <p:cNvPr id="49" name="Straight Arrow Connector 48">
              <a:extLst>
                <a:ext uri="{FF2B5EF4-FFF2-40B4-BE49-F238E27FC236}">
                  <a16:creationId xmlns:a16="http://schemas.microsoft.com/office/drawing/2014/main" id="{4A75435D-32CD-2B54-8F29-CE8BD67C2D55}"/>
                </a:ext>
              </a:extLst>
            </p:cNvPr>
            <p:cNvCxnSpPr>
              <a:cxnSpLocks/>
            </p:cNvCxnSpPr>
            <p:nvPr/>
          </p:nvCxnSpPr>
          <p:spPr bwMode="auto">
            <a:xfrm flipV="1">
              <a:off x="8204017" y="2607481"/>
              <a:ext cx="899191" cy="6583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5" name="TextBox 4">
            <a:extLst>
              <a:ext uri="{FF2B5EF4-FFF2-40B4-BE49-F238E27FC236}">
                <a16:creationId xmlns:a16="http://schemas.microsoft.com/office/drawing/2014/main" id="{9D778F2F-27F9-75AC-202F-D25D7D031144}"/>
              </a:ext>
            </a:extLst>
          </p:cNvPr>
          <p:cNvSpPr txBox="1"/>
          <p:nvPr/>
        </p:nvSpPr>
        <p:spPr>
          <a:xfrm>
            <a:off x="483607" y="1222905"/>
            <a:ext cx="10260490" cy="1000274"/>
          </a:xfrm>
          <a:prstGeom prst="rect">
            <a:avLst/>
          </a:prstGeom>
          <a:noFill/>
        </p:spPr>
        <p:txBody>
          <a:bodyPr wrap="square" lIns="91440" tIns="45720" rIns="91440" bIns="45720" anchor="t">
            <a:spAutoFit/>
          </a:bodyPr>
          <a:lstStyle/>
          <a:p>
            <a:pPr marL="285750" indent="-285750">
              <a:spcAft>
                <a:spcPts val="600"/>
              </a:spcAft>
              <a:buClr>
                <a:schemeClr val="bg1"/>
              </a:buClr>
              <a:buFont typeface="Arial" panose="020B0604020202020204" pitchFamily="34" charset="0"/>
              <a:buChar char="•"/>
            </a:pPr>
            <a:r>
              <a:rPr lang="en-US" sz="1800" dirty="0">
                <a:solidFill>
                  <a:schemeClr val="bg1"/>
                </a:solidFill>
                <a:latin typeface="Aptos"/>
              </a:rPr>
              <a:t>The regime is focused on </a:t>
            </a:r>
            <a:r>
              <a:rPr lang="en-US" sz="1800" b="1" dirty="0">
                <a:solidFill>
                  <a:schemeClr val="bg1"/>
                </a:solidFill>
                <a:latin typeface="Aptos"/>
              </a:rPr>
              <a:t>compliance first</a:t>
            </a:r>
            <a:r>
              <a:rPr lang="en-US" sz="1800" dirty="0">
                <a:solidFill>
                  <a:schemeClr val="bg1"/>
                </a:solidFill>
                <a:latin typeface="Aptos"/>
              </a:rPr>
              <a:t>. </a:t>
            </a:r>
          </a:p>
          <a:p>
            <a:pPr marL="285750" indent="-285750">
              <a:spcAft>
                <a:spcPts val="600"/>
              </a:spcAft>
              <a:buClr>
                <a:schemeClr val="bg1"/>
              </a:buClr>
              <a:buFont typeface="Arial" panose="020B0604020202020204" pitchFamily="34" charset="0"/>
              <a:buChar char="•"/>
            </a:pPr>
            <a:r>
              <a:rPr lang="en-US" sz="1800" dirty="0">
                <a:solidFill>
                  <a:schemeClr val="bg1"/>
                </a:solidFill>
                <a:latin typeface="Aptos"/>
              </a:rPr>
              <a:t>Failure to comply with the Act may result in administrative monetary penalties (AMPs) of up to $1 million or in more serious instances, criminal prosecution. </a:t>
            </a:r>
          </a:p>
        </p:txBody>
      </p:sp>
      <p:sp>
        <p:nvSpPr>
          <p:cNvPr id="7" name="TextBox 6">
            <a:extLst>
              <a:ext uri="{FF2B5EF4-FFF2-40B4-BE49-F238E27FC236}">
                <a16:creationId xmlns:a16="http://schemas.microsoft.com/office/drawing/2014/main" id="{A57D197F-BD68-9C08-0399-2EDB9AD5AF56}"/>
              </a:ext>
            </a:extLst>
          </p:cNvPr>
          <p:cNvSpPr txBox="1"/>
          <p:nvPr/>
        </p:nvSpPr>
        <p:spPr>
          <a:xfrm>
            <a:off x="483607" y="2146803"/>
            <a:ext cx="7185469" cy="2893100"/>
          </a:xfrm>
          <a:prstGeom prst="rect">
            <a:avLst/>
          </a:prstGeom>
          <a:noFill/>
        </p:spPr>
        <p:txBody>
          <a:bodyPr wrap="square">
            <a:spAutoFit/>
          </a:bodyPr>
          <a:lstStyle/>
          <a:p>
            <a:pPr marL="285750" indent="-285750">
              <a:spcAft>
                <a:spcPts val="600"/>
              </a:spcAft>
              <a:buClr>
                <a:schemeClr val="bg1"/>
              </a:buClr>
              <a:buFont typeface="Arial" panose="020B0604020202020204" pitchFamily="34" charset="0"/>
              <a:buChar char="•"/>
            </a:pPr>
            <a:r>
              <a:rPr lang="en-US" sz="1800" dirty="0">
                <a:solidFill>
                  <a:schemeClr val="bg1"/>
                </a:solidFill>
                <a:latin typeface="Aptos" panose="020B0004020202020204" pitchFamily="34" charset="0"/>
              </a:rPr>
              <a:t>Persons found in violation of the Act may have the opportunity to enter into a </a:t>
            </a:r>
            <a:r>
              <a:rPr lang="en-US" sz="1800" b="1" dirty="0">
                <a:solidFill>
                  <a:schemeClr val="bg1"/>
                </a:solidFill>
                <a:latin typeface="Aptos" panose="020B0004020202020204" pitchFamily="34" charset="0"/>
              </a:rPr>
              <a:t>compliance agreement</a:t>
            </a:r>
            <a:r>
              <a:rPr lang="en-US" sz="1800" dirty="0">
                <a:solidFill>
                  <a:schemeClr val="bg1"/>
                </a:solidFill>
                <a:latin typeface="Aptos" panose="020B0004020202020204" pitchFamily="34" charset="0"/>
              </a:rPr>
              <a:t>, which may result in the reduction or elimination of an AMP if the person meets the conditions. </a:t>
            </a:r>
          </a:p>
          <a:p>
            <a:pPr marL="285750" lvl="0" indent="-285750">
              <a:spcAft>
                <a:spcPts val="600"/>
              </a:spcAft>
              <a:buClr>
                <a:schemeClr val="bg1"/>
              </a:buClr>
              <a:buFont typeface="Arial" panose="020B0604020202020204" pitchFamily="34" charset="0"/>
              <a:buChar char="•"/>
            </a:pPr>
            <a:r>
              <a:rPr lang="en-US" sz="1800" dirty="0">
                <a:solidFill>
                  <a:schemeClr val="bg1"/>
                </a:solidFill>
                <a:latin typeface="Aptos" panose="020B0004020202020204" pitchFamily="34" charset="0"/>
              </a:rPr>
              <a:t>The Commissioner will also report publicly on each violation, including:</a:t>
            </a:r>
          </a:p>
          <a:p>
            <a:pPr marL="1266825" lvl="6" indent="-285750">
              <a:spcAft>
                <a:spcPts val="600"/>
              </a:spcAft>
              <a:buClr>
                <a:schemeClr val="bg1"/>
              </a:buClr>
              <a:buFont typeface="Wingdings" panose="05000000000000000000" pitchFamily="2" charset="2"/>
              <a:buChar char="ü"/>
            </a:pPr>
            <a:r>
              <a:rPr lang="en-US" sz="1800" dirty="0">
                <a:solidFill>
                  <a:schemeClr val="bg1"/>
                </a:solidFill>
                <a:latin typeface="Aptos" panose="020B0004020202020204" pitchFamily="34" charset="0"/>
              </a:rPr>
              <a:t>the person's name</a:t>
            </a:r>
          </a:p>
          <a:p>
            <a:pPr marL="1266825" lvl="6" indent="-285750">
              <a:spcAft>
                <a:spcPts val="600"/>
              </a:spcAft>
              <a:buClr>
                <a:schemeClr val="bg1"/>
              </a:buClr>
              <a:buFont typeface="Wingdings" panose="05000000000000000000" pitchFamily="2" charset="2"/>
              <a:buChar char="ü"/>
            </a:pPr>
            <a:r>
              <a:rPr lang="en-US" sz="1800" dirty="0">
                <a:solidFill>
                  <a:schemeClr val="bg1"/>
                </a:solidFill>
                <a:latin typeface="Aptos" panose="020B0004020202020204" pitchFamily="34" charset="0"/>
              </a:rPr>
              <a:t>the violation</a:t>
            </a:r>
          </a:p>
          <a:p>
            <a:pPr marL="1266825" lvl="6" indent="-285750">
              <a:spcAft>
                <a:spcPts val="600"/>
              </a:spcAft>
              <a:buClr>
                <a:schemeClr val="bg1"/>
              </a:buClr>
              <a:buFont typeface="Wingdings" panose="05000000000000000000" pitchFamily="2" charset="2"/>
              <a:buChar char="ü"/>
            </a:pPr>
            <a:r>
              <a:rPr lang="en-US" sz="1800" dirty="0">
                <a:solidFill>
                  <a:schemeClr val="bg1"/>
                </a:solidFill>
                <a:latin typeface="Aptos" panose="020B0004020202020204" pitchFamily="34" charset="0"/>
              </a:rPr>
              <a:t>the amount of the penalty issued by the Commissioner</a:t>
            </a:r>
          </a:p>
        </p:txBody>
      </p:sp>
    </p:spTree>
    <p:extLst>
      <p:ext uri="{BB962C8B-B14F-4D97-AF65-F5344CB8AC3E}">
        <p14:creationId xmlns:p14="http://schemas.microsoft.com/office/powerpoint/2010/main" val="3495519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0C2A6-B801-0F0D-073F-BA6F4E8AE26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CB72A00-D725-B789-51F3-3416799AE170}"/>
              </a:ext>
            </a:extLst>
          </p:cNvPr>
          <p:cNvSpPr>
            <a:spLocks noGrp="1"/>
          </p:cNvSpPr>
          <p:nvPr>
            <p:ph type="sldNum" idx="12"/>
          </p:nvPr>
        </p:nvSpPr>
        <p:spPr>
          <a:xfrm>
            <a:off x="10956174" y="6492874"/>
            <a:ext cx="881149" cy="228601"/>
          </a:xfrm>
        </p:spPr>
        <p:txBody>
          <a:bodyPr spcFirstLastPara="1" wrap="square" lIns="91425" tIns="45700" rIns="91425" bIns="45700" anchor="ctr" anchorCtr="0">
            <a:normAutofit/>
          </a:bodyPr>
          <a:lstStyle/>
          <a:p>
            <a:pPr>
              <a:lnSpc>
                <a:spcPct val="90000"/>
              </a:lnSpc>
              <a:spcAft>
                <a:spcPts val="600"/>
              </a:spcAft>
            </a:pPr>
            <a:fld id="{00000000-1234-1234-1234-123412341234}" type="slidenum">
              <a:rPr lang="en-CA" sz="400"/>
              <a:pPr>
                <a:lnSpc>
                  <a:spcPct val="90000"/>
                </a:lnSpc>
                <a:spcAft>
                  <a:spcPts val="600"/>
                </a:spcAft>
              </a:pPr>
              <a:t>8</a:t>
            </a:fld>
            <a:endParaRPr lang="en-CA" sz="400"/>
          </a:p>
        </p:txBody>
      </p:sp>
      <p:sp>
        <p:nvSpPr>
          <p:cNvPr id="2" name="Title 1">
            <a:extLst>
              <a:ext uri="{FF2B5EF4-FFF2-40B4-BE49-F238E27FC236}">
                <a16:creationId xmlns:a16="http://schemas.microsoft.com/office/drawing/2014/main" id="{20D5EBAA-45B9-5ECC-EF56-C6BDAF8EA2A6}"/>
              </a:ext>
            </a:extLst>
          </p:cNvPr>
          <p:cNvSpPr>
            <a:spLocks noGrp="1"/>
          </p:cNvSpPr>
          <p:nvPr>
            <p:ph type="title"/>
          </p:nvPr>
        </p:nvSpPr>
        <p:spPr>
          <a:xfrm>
            <a:off x="354677" y="159323"/>
            <a:ext cx="11718175" cy="1081290"/>
          </a:xfrm>
        </p:spPr>
        <p:txBody>
          <a:bodyPr wrap="square" anchor="ctr">
            <a:normAutofit/>
          </a:bodyPr>
          <a:lstStyle/>
          <a:p>
            <a:r>
              <a:rPr lang="en-US" sz="3200" b="1" dirty="0"/>
              <a:t>Case Studies: Journalist </a:t>
            </a:r>
            <a:endParaRPr lang="en-US" sz="3200" b="1" u="sng" dirty="0"/>
          </a:p>
        </p:txBody>
      </p:sp>
      <p:sp>
        <p:nvSpPr>
          <p:cNvPr id="8" name="TextBox 7">
            <a:extLst>
              <a:ext uri="{FF2B5EF4-FFF2-40B4-BE49-F238E27FC236}">
                <a16:creationId xmlns:a16="http://schemas.microsoft.com/office/drawing/2014/main" id="{656F1260-23D7-C0EB-7E9F-8BC8EFEBFC93}"/>
              </a:ext>
            </a:extLst>
          </p:cNvPr>
          <p:cNvSpPr txBox="1"/>
          <p:nvPr/>
        </p:nvSpPr>
        <p:spPr>
          <a:xfrm>
            <a:off x="749288" y="2762970"/>
            <a:ext cx="5216600" cy="2915454"/>
          </a:xfrm>
          <a:prstGeom prst="rect">
            <a:avLst/>
          </a:prstGeom>
          <a:noFill/>
          <a:ln>
            <a:noFill/>
          </a:ln>
        </p:spPr>
        <p:txBody>
          <a:bodyPr lIns="91440" tIns="45720" rIns="91440" bIns="45720" anchor="t">
            <a:normAutofit/>
          </a:bodyPr>
          <a:lstStyle/>
          <a:p>
            <a:r>
              <a:rPr lang="en-US" sz="1800">
                <a:solidFill>
                  <a:schemeClr val="bg1"/>
                </a:solidFill>
                <a:latin typeface="Aptos"/>
              </a:rPr>
              <a:t>A journalist attributes a quote to an unnamed foreign government official in a news article about how Canada needs to stop the passage of a new federal bill. The journalist maintains editorial independence and does not allow the foreign official to dictate the messaging of the article. </a:t>
            </a:r>
            <a:endParaRPr lang="en-US" sz="1800" b="1">
              <a:solidFill>
                <a:schemeClr val="bg1"/>
              </a:solidFill>
              <a:latin typeface="Aptos"/>
            </a:endParaRPr>
          </a:p>
        </p:txBody>
      </p:sp>
      <p:grpSp>
        <p:nvGrpSpPr>
          <p:cNvPr id="9" name="Group 8">
            <a:extLst>
              <a:ext uri="{FF2B5EF4-FFF2-40B4-BE49-F238E27FC236}">
                <a16:creationId xmlns:a16="http://schemas.microsoft.com/office/drawing/2014/main" id="{1869F23F-D3AE-C0FF-4028-90BA11AEC029}"/>
              </a:ext>
            </a:extLst>
          </p:cNvPr>
          <p:cNvGrpSpPr/>
          <p:nvPr/>
        </p:nvGrpSpPr>
        <p:grpSpPr>
          <a:xfrm>
            <a:off x="354677" y="971231"/>
            <a:ext cx="2188277" cy="1791739"/>
            <a:chOff x="6267104" y="1607816"/>
            <a:chExt cx="5570220" cy="4352544"/>
          </a:xfrm>
        </p:grpSpPr>
        <p:pic>
          <p:nvPicPr>
            <p:cNvPr id="10" name="Picture 9">
              <a:extLst>
                <a:ext uri="{FF2B5EF4-FFF2-40B4-BE49-F238E27FC236}">
                  <a16:creationId xmlns:a16="http://schemas.microsoft.com/office/drawing/2014/main" id="{0CE02C1D-8905-DBC9-BAB4-7C990A94EB71}"/>
                </a:ext>
              </a:extLst>
            </p:cNvPr>
            <p:cNvPicPr>
              <a:picLocks noChangeAspect="1"/>
            </p:cNvPicPr>
            <p:nvPr/>
          </p:nvPicPr>
          <p:blipFill>
            <a:blip r:embed="rId2"/>
            <a:srcRect t="11102" r="3" b="10761"/>
            <a:stretch>
              <a:fillRect/>
            </a:stretch>
          </p:blipFill>
          <p:spPr>
            <a:xfrm>
              <a:off x="6267104" y="1607816"/>
              <a:ext cx="5570220" cy="4352544"/>
            </a:xfrm>
            <a:prstGeom prst="rect">
              <a:avLst/>
            </a:prstGeom>
            <a:noFill/>
            <a:ln>
              <a:noFill/>
            </a:ln>
          </p:spPr>
        </p:pic>
        <p:sp>
          <p:nvSpPr>
            <p:cNvPr id="4" name="Rectangle 3">
              <a:extLst>
                <a:ext uri="{FF2B5EF4-FFF2-40B4-BE49-F238E27FC236}">
                  <a16:creationId xmlns:a16="http://schemas.microsoft.com/office/drawing/2014/main" id="{A018A4E3-C47F-EC14-7C70-1ADA8C123D09}"/>
                </a:ext>
              </a:extLst>
            </p:cNvPr>
            <p:cNvSpPr/>
            <p:nvPr/>
          </p:nvSpPr>
          <p:spPr>
            <a:xfrm>
              <a:off x="8510987" y="3355848"/>
              <a:ext cx="1728217" cy="1344168"/>
            </a:xfrm>
            <a:prstGeom prst="rect">
              <a:avLst/>
            </a:prstGeom>
            <a:solidFill>
              <a:srgbClr val="577A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descr="Close with solid fill">
            <a:extLst>
              <a:ext uri="{FF2B5EF4-FFF2-40B4-BE49-F238E27FC236}">
                <a16:creationId xmlns:a16="http://schemas.microsoft.com/office/drawing/2014/main" id="{6B847D42-9106-0C62-CE8D-D4D83A9D81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32435" y="1557588"/>
            <a:ext cx="700856" cy="700856"/>
          </a:xfrm>
          <a:prstGeom prst="rect">
            <a:avLst/>
          </a:prstGeom>
        </p:spPr>
      </p:pic>
      <p:sp>
        <p:nvSpPr>
          <p:cNvPr id="7" name="TextBox 6">
            <a:extLst>
              <a:ext uri="{FF2B5EF4-FFF2-40B4-BE49-F238E27FC236}">
                <a16:creationId xmlns:a16="http://schemas.microsoft.com/office/drawing/2014/main" id="{B15762EF-0649-C524-8E96-021B857A7BFB}"/>
              </a:ext>
            </a:extLst>
          </p:cNvPr>
          <p:cNvSpPr txBox="1"/>
          <p:nvPr/>
        </p:nvSpPr>
        <p:spPr>
          <a:xfrm>
            <a:off x="2179782" y="1605182"/>
            <a:ext cx="3112655" cy="456588"/>
          </a:xfrm>
          <a:prstGeom prst="rect">
            <a:avLst/>
          </a:prstGeom>
          <a:noFill/>
          <a:ln>
            <a:noFill/>
          </a:ln>
        </p:spPr>
        <p:txBody>
          <a:bodyPr anchor="t">
            <a:normAutofit/>
          </a:bodyPr>
          <a:lstStyle/>
          <a:p>
            <a:r>
              <a:rPr lang="en-US" sz="2000" b="1" dirty="0">
                <a:solidFill>
                  <a:schemeClr val="bg1"/>
                </a:solidFill>
                <a:latin typeface="Aptos"/>
              </a:rPr>
              <a:t>Registration not required</a:t>
            </a:r>
          </a:p>
        </p:txBody>
      </p:sp>
      <p:cxnSp>
        <p:nvCxnSpPr>
          <p:cNvPr id="11" name="Straight Connector 10">
            <a:extLst>
              <a:ext uri="{FF2B5EF4-FFF2-40B4-BE49-F238E27FC236}">
                <a16:creationId xmlns:a16="http://schemas.microsoft.com/office/drawing/2014/main" id="{74ACA11D-326F-1BC5-7F8A-8546B7F8B6CF}"/>
              </a:ext>
            </a:extLst>
          </p:cNvPr>
          <p:cNvCxnSpPr>
            <a:cxnSpLocks/>
          </p:cNvCxnSpPr>
          <p:nvPr/>
        </p:nvCxnSpPr>
        <p:spPr>
          <a:xfrm>
            <a:off x="6096000" y="1341559"/>
            <a:ext cx="0" cy="4634368"/>
          </a:xfrm>
          <a:prstGeom prst="line">
            <a:avLst/>
          </a:prstGeom>
          <a:ln w="25400">
            <a:solidFill>
              <a:srgbClr val="FE8A69"/>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2D3092B-4799-3730-71D9-5AB720D1DDE4}"/>
              </a:ext>
            </a:extLst>
          </p:cNvPr>
          <p:cNvSpPr txBox="1"/>
          <p:nvPr/>
        </p:nvSpPr>
        <p:spPr>
          <a:xfrm>
            <a:off x="6505396" y="2762970"/>
            <a:ext cx="5216600" cy="3082885"/>
          </a:xfrm>
          <a:prstGeom prst="rect">
            <a:avLst/>
          </a:prstGeom>
          <a:noFill/>
          <a:ln>
            <a:noFill/>
          </a:ln>
        </p:spPr>
        <p:txBody>
          <a:bodyPr lIns="91440" tIns="45720" rIns="91440" bIns="45720" anchor="t">
            <a:normAutofit/>
          </a:bodyPr>
          <a:lstStyle/>
          <a:p>
            <a:r>
              <a:rPr lang="en-US" sz="1800" dirty="0">
                <a:solidFill>
                  <a:schemeClr val="bg1"/>
                </a:solidFill>
                <a:latin typeface="Aptos"/>
              </a:rPr>
              <a:t>  </a:t>
            </a:r>
            <a:r>
              <a:rPr lang="en-US" sz="1800">
                <a:solidFill>
                  <a:schemeClr val="bg1"/>
                </a:solidFill>
                <a:latin typeface="Aptos"/>
              </a:rPr>
              <a:t>A journalist is contracted by a foreign principal to write an article on how Canada needs to stop the passage of a new federal bill. The journalist works with the foreign principal to ensure the final product aligns with the foreign principal's views.</a:t>
            </a:r>
            <a:endParaRPr lang="en-US" sz="2000" b="1">
              <a:solidFill>
                <a:schemeClr val="bg1"/>
              </a:solidFill>
              <a:latin typeface="Aptos"/>
            </a:endParaRPr>
          </a:p>
          <a:p>
            <a:endParaRPr lang="en-US" sz="1800" dirty="0">
              <a:solidFill>
                <a:schemeClr val="bg1"/>
              </a:solidFill>
              <a:latin typeface="Aptos"/>
            </a:endParaRPr>
          </a:p>
        </p:txBody>
      </p:sp>
      <p:sp>
        <p:nvSpPr>
          <p:cNvPr id="18" name="TextBox 17">
            <a:extLst>
              <a:ext uri="{FF2B5EF4-FFF2-40B4-BE49-F238E27FC236}">
                <a16:creationId xmlns:a16="http://schemas.microsoft.com/office/drawing/2014/main" id="{F3CB58FF-A442-82B0-6A9E-42C0CBF939B4}"/>
              </a:ext>
            </a:extLst>
          </p:cNvPr>
          <p:cNvSpPr txBox="1"/>
          <p:nvPr/>
        </p:nvSpPr>
        <p:spPr>
          <a:xfrm>
            <a:off x="7725268" y="1605182"/>
            <a:ext cx="3112655" cy="456588"/>
          </a:xfrm>
          <a:prstGeom prst="rect">
            <a:avLst/>
          </a:prstGeom>
          <a:noFill/>
          <a:ln>
            <a:noFill/>
          </a:ln>
        </p:spPr>
        <p:txBody>
          <a:bodyPr anchor="t">
            <a:normAutofit/>
          </a:bodyPr>
          <a:lstStyle/>
          <a:p>
            <a:r>
              <a:rPr lang="en-US" sz="2000" b="1" dirty="0">
                <a:solidFill>
                  <a:schemeClr val="bg1"/>
                </a:solidFill>
                <a:latin typeface="Aptos"/>
              </a:rPr>
              <a:t>Registration required</a:t>
            </a:r>
          </a:p>
        </p:txBody>
      </p:sp>
      <p:pic>
        <p:nvPicPr>
          <p:cNvPr id="20" name="Picture 19">
            <a:extLst>
              <a:ext uri="{FF2B5EF4-FFF2-40B4-BE49-F238E27FC236}">
                <a16:creationId xmlns:a16="http://schemas.microsoft.com/office/drawing/2014/main" id="{FDEEF0D8-7B19-C091-5A0F-FBBC067DEE97}"/>
              </a:ext>
            </a:extLst>
          </p:cNvPr>
          <p:cNvPicPr>
            <a:picLocks noChangeAspect="1"/>
          </p:cNvPicPr>
          <p:nvPr/>
        </p:nvPicPr>
        <p:blipFill>
          <a:blip r:embed="rId2"/>
          <a:srcRect t="11102" r="3" b="10761"/>
          <a:stretch>
            <a:fillRect/>
          </a:stretch>
        </p:blipFill>
        <p:spPr>
          <a:xfrm>
            <a:off x="5962385" y="1012145"/>
            <a:ext cx="2188278" cy="1709910"/>
          </a:xfrm>
          <a:prstGeom prst="rect">
            <a:avLst/>
          </a:prstGeom>
          <a:noFill/>
          <a:ln>
            <a:noFill/>
          </a:ln>
        </p:spPr>
      </p:pic>
    </p:spTree>
    <p:extLst>
      <p:ext uri="{BB962C8B-B14F-4D97-AF65-F5344CB8AC3E}">
        <p14:creationId xmlns:p14="http://schemas.microsoft.com/office/powerpoint/2010/main" val="1333882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B98E1-18F4-99A0-44B0-267BF9CCC69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AA8C132-EE41-B590-2410-E1C8844E13D5}"/>
              </a:ext>
            </a:extLst>
          </p:cNvPr>
          <p:cNvSpPr>
            <a:spLocks noGrp="1"/>
          </p:cNvSpPr>
          <p:nvPr>
            <p:ph type="sldNum" idx="12"/>
          </p:nvPr>
        </p:nvSpPr>
        <p:spPr>
          <a:xfrm>
            <a:off x="10956174" y="6492874"/>
            <a:ext cx="881149" cy="228601"/>
          </a:xfrm>
        </p:spPr>
        <p:txBody>
          <a:bodyPr spcFirstLastPara="1" wrap="square" lIns="91425" tIns="45700" rIns="91425" bIns="45700" anchor="ctr" anchorCtr="0">
            <a:normAutofit/>
          </a:bodyPr>
          <a:lstStyle/>
          <a:p>
            <a:pPr>
              <a:lnSpc>
                <a:spcPct val="90000"/>
              </a:lnSpc>
              <a:spcAft>
                <a:spcPts val="600"/>
              </a:spcAft>
            </a:pPr>
            <a:fld id="{00000000-1234-1234-1234-123412341234}" type="slidenum">
              <a:rPr lang="en-CA" sz="400"/>
              <a:pPr>
                <a:lnSpc>
                  <a:spcPct val="90000"/>
                </a:lnSpc>
                <a:spcAft>
                  <a:spcPts val="600"/>
                </a:spcAft>
              </a:pPr>
              <a:t>9</a:t>
            </a:fld>
            <a:endParaRPr lang="en-CA" sz="400"/>
          </a:p>
        </p:txBody>
      </p:sp>
      <p:sp>
        <p:nvSpPr>
          <p:cNvPr id="2" name="Title 1">
            <a:extLst>
              <a:ext uri="{FF2B5EF4-FFF2-40B4-BE49-F238E27FC236}">
                <a16:creationId xmlns:a16="http://schemas.microsoft.com/office/drawing/2014/main" id="{2F36490E-D715-9780-7CF3-93B09C6822F5}"/>
              </a:ext>
            </a:extLst>
          </p:cNvPr>
          <p:cNvSpPr>
            <a:spLocks noGrp="1"/>
          </p:cNvSpPr>
          <p:nvPr>
            <p:ph type="title"/>
          </p:nvPr>
        </p:nvSpPr>
        <p:spPr>
          <a:xfrm>
            <a:off x="354677" y="159323"/>
            <a:ext cx="11718175" cy="1081290"/>
          </a:xfrm>
        </p:spPr>
        <p:txBody>
          <a:bodyPr wrap="square" anchor="ctr">
            <a:normAutofit/>
          </a:bodyPr>
          <a:lstStyle/>
          <a:p>
            <a:r>
              <a:rPr lang="en-US" sz="3200" b="1" dirty="0"/>
              <a:t>Case Studies: Import/Export Sector</a:t>
            </a:r>
            <a:endParaRPr lang="en-US" sz="3200" b="1" u="sng" dirty="0"/>
          </a:p>
        </p:txBody>
      </p:sp>
      <p:sp>
        <p:nvSpPr>
          <p:cNvPr id="8" name="TextBox 7">
            <a:extLst>
              <a:ext uri="{FF2B5EF4-FFF2-40B4-BE49-F238E27FC236}">
                <a16:creationId xmlns:a16="http://schemas.microsoft.com/office/drawing/2014/main" id="{66AF2748-428C-7BC3-9346-F08EFC7CC962}"/>
              </a:ext>
            </a:extLst>
          </p:cNvPr>
          <p:cNvSpPr txBox="1"/>
          <p:nvPr/>
        </p:nvSpPr>
        <p:spPr>
          <a:xfrm>
            <a:off x="719275" y="2695366"/>
            <a:ext cx="5216600" cy="2921859"/>
          </a:xfrm>
          <a:prstGeom prst="rect">
            <a:avLst/>
          </a:prstGeom>
          <a:noFill/>
          <a:ln>
            <a:noFill/>
          </a:ln>
        </p:spPr>
        <p:txBody>
          <a:bodyPr anchor="t">
            <a:normAutofit/>
          </a:bodyPr>
          <a:lstStyle/>
          <a:p>
            <a:r>
              <a:rPr lang="en-US" sz="1800" b="1">
                <a:solidFill>
                  <a:schemeClr val="bg1"/>
                </a:solidFill>
                <a:latin typeface="Aptos"/>
              </a:rPr>
              <a:t>Scenario 2(a): </a:t>
            </a:r>
          </a:p>
          <a:p>
            <a:r>
              <a:rPr lang="en-US" sz="1800">
                <a:solidFill>
                  <a:schemeClr val="bg1"/>
                </a:solidFill>
                <a:latin typeface="Aptos"/>
              </a:rPr>
              <a:t>An import/export association receives membership fees from companies that include foreign state-owned enterprises. Independently, the association develops and submits its own position paper on customs modernization based on the views of its membership generally, without direction from any foreign principal.</a:t>
            </a:r>
          </a:p>
        </p:txBody>
      </p:sp>
      <p:grpSp>
        <p:nvGrpSpPr>
          <p:cNvPr id="9" name="Group 8">
            <a:extLst>
              <a:ext uri="{FF2B5EF4-FFF2-40B4-BE49-F238E27FC236}">
                <a16:creationId xmlns:a16="http://schemas.microsoft.com/office/drawing/2014/main" id="{9D45DDF0-F94D-A47A-B3A0-3C07893C1A85}"/>
              </a:ext>
            </a:extLst>
          </p:cNvPr>
          <p:cNvGrpSpPr/>
          <p:nvPr/>
        </p:nvGrpSpPr>
        <p:grpSpPr>
          <a:xfrm>
            <a:off x="354677" y="971231"/>
            <a:ext cx="2188277" cy="1791739"/>
            <a:chOff x="6267104" y="1607816"/>
            <a:chExt cx="5570220" cy="4352544"/>
          </a:xfrm>
        </p:grpSpPr>
        <p:pic>
          <p:nvPicPr>
            <p:cNvPr id="10" name="Picture 9">
              <a:extLst>
                <a:ext uri="{FF2B5EF4-FFF2-40B4-BE49-F238E27FC236}">
                  <a16:creationId xmlns:a16="http://schemas.microsoft.com/office/drawing/2014/main" id="{1CA54244-6AAE-1B29-3DC9-7DE9B4551947}"/>
                </a:ext>
              </a:extLst>
            </p:cNvPr>
            <p:cNvPicPr>
              <a:picLocks noChangeAspect="1"/>
            </p:cNvPicPr>
            <p:nvPr/>
          </p:nvPicPr>
          <p:blipFill>
            <a:blip r:embed="rId3"/>
            <a:srcRect t="11102" r="3" b="10761"/>
            <a:stretch>
              <a:fillRect/>
            </a:stretch>
          </p:blipFill>
          <p:spPr>
            <a:xfrm>
              <a:off x="6267104" y="1607816"/>
              <a:ext cx="5570220" cy="4352544"/>
            </a:xfrm>
            <a:prstGeom prst="rect">
              <a:avLst/>
            </a:prstGeom>
            <a:noFill/>
            <a:ln>
              <a:noFill/>
            </a:ln>
          </p:spPr>
        </p:pic>
        <p:sp>
          <p:nvSpPr>
            <p:cNvPr id="4" name="Rectangle 3">
              <a:extLst>
                <a:ext uri="{FF2B5EF4-FFF2-40B4-BE49-F238E27FC236}">
                  <a16:creationId xmlns:a16="http://schemas.microsoft.com/office/drawing/2014/main" id="{D4CC5705-3F43-3E36-76B3-48B1F308819A}"/>
                </a:ext>
              </a:extLst>
            </p:cNvPr>
            <p:cNvSpPr/>
            <p:nvPr/>
          </p:nvSpPr>
          <p:spPr>
            <a:xfrm>
              <a:off x="8510987" y="3355848"/>
              <a:ext cx="1728217" cy="1344168"/>
            </a:xfrm>
            <a:prstGeom prst="rect">
              <a:avLst/>
            </a:prstGeom>
            <a:solidFill>
              <a:srgbClr val="577A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descr="Close with solid fill">
            <a:extLst>
              <a:ext uri="{FF2B5EF4-FFF2-40B4-BE49-F238E27FC236}">
                <a16:creationId xmlns:a16="http://schemas.microsoft.com/office/drawing/2014/main" id="{D0E51B8E-D58C-BBA1-427D-24AD22F404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32435" y="1557588"/>
            <a:ext cx="700856" cy="700856"/>
          </a:xfrm>
          <a:prstGeom prst="rect">
            <a:avLst/>
          </a:prstGeom>
        </p:spPr>
      </p:pic>
      <p:sp>
        <p:nvSpPr>
          <p:cNvPr id="7" name="TextBox 6">
            <a:extLst>
              <a:ext uri="{FF2B5EF4-FFF2-40B4-BE49-F238E27FC236}">
                <a16:creationId xmlns:a16="http://schemas.microsoft.com/office/drawing/2014/main" id="{D6C00AE0-42C2-F3F4-003C-B0132C7AB880}"/>
              </a:ext>
            </a:extLst>
          </p:cNvPr>
          <p:cNvSpPr txBox="1"/>
          <p:nvPr/>
        </p:nvSpPr>
        <p:spPr>
          <a:xfrm>
            <a:off x="2179782" y="1605182"/>
            <a:ext cx="3112655" cy="456588"/>
          </a:xfrm>
          <a:prstGeom prst="rect">
            <a:avLst/>
          </a:prstGeom>
          <a:noFill/>
          <a:ln>
            <a:noFill/>
          </a:ln>
        </p:spPr>
        <p:txBody>
          <a:bodyPr anchor="t">
            <a:normAutofit/>
          </a:bodyPr>
          <a:lstStyle/>
          <a:p>
            <a:r>
              <a:rPr lang="en-US" sz="2000" b="1">
                <a:solidFill>
                  <a:schemeClr val="bg1"/>
                </a:solidFill>
                <a:latin typeface="Aptos"/>
              </a:rPr>
              <a:t>Registration not required</a:t>
            </a:r>
          </a:p>
        </p:txBody>
      </p:sp>
      <p:cxnSp>
        <p:nvCxnSpPr>
          <p:cNvPr id="11" name="Straight Connector 10">
            <a:extLst>
              <a:ext uri="{FF2B5EF4-FFF2-40B4-BE49-F238E27FC236}">
                <a16:creationId xmlns:a16="http://schemas.microsoft.com/office/drawing/2014/main" id="{CAB2754B-54D9-5522-D2F6-80CDA1825061}"/>
              </a:ext>
            </a:extLst>
          </p:cNvPr>
          <p:cNvCxnSpPr>
            <a:cxnSpLocks/>
          </p:cNvCxnSpPr>
          <p:nvPr/>
        </p:nvCxnSpPr>
        <p:spPr>
          <a:xfrm>
            <a:off x="6096000" y="1341559"/>
            <a:ext cx="0" cy="4301859"/>
          </a:xfrm>
          <a:prstGeom prst="line">
            <a:avLst/>
          </a:prstGeom>
          <a:ln w="25400">
            <a:solidFill>
              <a:srgbClr val="FE8A69"/>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AB5B475-16FF-3B01-79A4-0DAEE0E5D372}"/>
              </a:ext>
            </a:extLst>
          </p:cNvPr>
          <p:cNvSpPr txBox="1"/>
          <p:nvPr/>
        </p:nvSpPr>
        <p:spPr>
          <a:xfrm>
            <a:off x="6487108" y="2695366"/>
            <a:ext cx="5082983" cy="3363689"/>
          </a:xfrm>
          <a:prstGeom prst="rect">
            <a:avLst/>
          </a:prstGeom>
          <a:noFill/>
          <a:ln>
            <a:noFill/>
          </a:ln>
        </p:spPr>
        <p:txBody>
          <a:bodyPr lIns="91440" tIns="45720" rIns="91440" bIns="45720" anchor="t">
            <a:normAutofit/>
          </a:bodyPr>
          <a:lstStyle/>
          <a:p>
            <a:r>
              <a:rPr lang="en-US" sz="1800" b="1">
                <a:solidFill>
                  <a:schemeClr val="bg1"/>
                </a:solidFill>
                <a:latin typeface="Aptos"/>
              </a:rPr>
              <a:t>Scenario 2(b): </a:t>
            </a:r>
          </a:p>
          <a:p>
            <a:pPr>
              <a:lnSpc>
                <a:spcPct val="90000"/>
              </a:lnSpc>
              <a:spcAft>
                <a:spcPts val="600"/>
              </a:spcAft>
            </a:pPr>
            <a:r>
              <a:rPr lang="en-US" sz="1800">
                <a:solidFill>
                  <a:schemeClr val="accent2"/>
                </a:solidFill>
                <a:latin typeface="Aptos" panose="020B0004020202020204" pitchFamily="34" charset="0"/>
              </a:rPr>
              <a:t>Following discussions with a foreign state-controlled trade council, a Canadian import/export association agrees to undertake a series of activities concerning proposed Canadian tariffs affecting imports from that country. The association disseminates information to stakeholders, engages federal officials on the, and submits recommendations regarding the proposed tariff issue.</a:t>
            </a:r>
          </a:p>
        </p:txBody>
      </p:sp>
      <p:sp>
        <p:nvSpPr>
          <p:cNvPr id="18" name="TextBox 17">
            <a:extLst>
              <a:ext uri="{FF2B5EF4-FFF2-40B4-BE49-F238E27FC236}">
                <a16:creationId xmlns:a16="http://schemas.microsoft.com/office/drawing/2014/main" id="{8A46789F-1E22-6344-FE9E-227FE653D884}"/>
              </a:ext>
            </a:extLst>
          </p:cNvPr>
          <p:cNvSpPr txBox="1"/>
          <p:nvPr/>
        </p:nvSpPr>
        <p:spPr>
          <a:xfrm>
            <a:off x="7725268" y="1605182"/>
            <a:ext cx="3112655" cy="456588"/>
          </a:xfrm>
          <a:prstGeom prst="rect">
            <a:avLst/>
          </a:prstGeom>
          <a:noFill/>
          <a:ln>
            <a:noFill/>
          </a:ln>
        </p:spPr>
        <p:txBody>
          <a:bodyPr anchor="t">
            <a:normAutofit/>
          </a:bodyPr>
          <a:lstStyle/>
          <a:p>
            <a:r>
              <a:rPr lang="en-US" sz="2000" b="1">
                <a:solidFill>
                  <a:schemeClr val="bg1"/>
                </a:solidFill>
                <a:latin typeface="Aptos"/>
              </a:rPr>
              <a:t>Registration required</a:t>
            </a:r>
          </a:p>
        </p:txBody>
      </p:sp>
      <p:pic>
        <p:nvPicPr>
          <p:cNvPr id="20" name="Picture 19">
            <a:extLst>
              <a:ext uri="{FF2B5EF4-FFF2-40B4-BE49-F238E27FC236}">
                <a16:creationId xmlns:a16="http://schemas.microsoft.com/office/drawing/2014/main" id="{49A94055-7B0B-1B27-35FF-63741EE41284}"/>
              </a:ext>
            </a:extLst>
          </p:cNvPr>
          <p:cNvPicPr>
            <a:picLocks noChangeAspect="1"/>
          </p:cNvPicPr>
          <p:nvPr/>
        </p:nvPicPr>
        <p:blipFill>
          <a:blip r:embed="rId3"/>
          <a:srcRect t="11102" r="3" b="10761"/>
          <a:stretch>
            <a:fillRect/>
          </a:stretch>
        </p:blipFill>
        <p:spPr>
          <a:xfrm>
            <a:off x="5962385" y="1012145"/>
            <a:ext cx="2188278" cy="1709910"/>
          </a:xfrm>
          <a:prstGeom prst="rect">
            <a:avLst/>
          </a:prstGeom>
          <a:noFill/>
          <a:ln>
            <a:noFill/>
          </a:ln>
        </p:spPr>
      </p:pic>
    </p:spTree>
    <p:extLst>
      <p:ext uri="{BB962C8B-B14F-4D97-AF65-F5344CB8AC3E}">
        <p14:creationId xmlns:p14="http://schemas.microsoft.com/office/powerpoint/2010/main" val="54677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57C19-A806-1BE9-38D7-6CB9A3BC259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C8DC4E0-F389-D194-D263-A01AA7E36647}"/>
              </a:ext>
            </a:extLst>
          </p:cNvPr>
          <p:cNvSpPr>
            <a:spLocks noGrp="1"/>
          </p:cNvSpPr>
          <p:nvPr>
            <p:ph type="sldNum" idx="12"/>
          </p:nvPr>
        </p:nvSpPr>
        <p:spPr>
          <a:xfrm>
            <a:off x="10956174" y="6492874"/>
            <a:ext cx="881149" cy="228601"/>
          </a:xfrm>
        </p:spPr>
        <p:txBody>
          <a:bodyPr spcFirstLastPara="1" wrap="square" lIns="91425" tIns="45700" rIns="91425" bIns="45700" anchor="ctr" anchorCtr="0">
            <a:normAutofit/>
          </a:bodyPr>
          <a:lstStyle/>
          <a:p>
            <a:pPr>
              <a:lnSpc>
                <a:spcPct val="90000"/>
              </a:lnSpc>
              <a:spcAft>
                <a:spcPts val="600"/>
              </a:spcAft>
            </a:pPr>
            <a:fld id="{00000000-1234-1234-1234-123412341234}" type="slidenum">
              <a:rPr lang="en-CA" sz="400"/>
              <a:pPr>
                <a:lnSpc>
                  <a:spcPct val="90000"/>
                </a:lnSpc>
                <a:spcAft>
                  <a:spcPts val="600"/>
                </a:spcAft>
              </a:pPr>
              <a:t>10</a:t>
            </a:fld>
            <a:endParaRPr lang="en-CA" sz="400"/>
          </a:p>
        </p:txBody>
      </p:sp>
      <p:sp>
        <p:nvSpPr>
          <p:cNvPr id="2" name="Title 1">
            <a:extLst>
              <a:ext uri="{FF2B5EF4-FFF2-40B4-BE49-F238E27FC236}">
                <a16:creationId xmlns:a16="http://schemas.microsoft.com/office/drawing/2014/main" id="{FBC90E39-069D-976D-D9F3-B4485186646E}"/>
              </a:ext>
            </a:extLst>
          </p:cNvPr>
          <p:cNvSpPr>
            <a:spLocks noGrp="1"/>
          </p:cNvSpPr>
          <p:nvPr>
            <p:ph type="title"/>
          </p:nvPr>
        </p:nvSpPr>
        <p:spPr>
          <a:xfrm>
            <a:off x="354677" y="159323"/>
            <a:ext cx="11718175" cy="1081290"/>
          </a:xfrm>
        </p:spPr>
        <p:txBody>
          <a:bodyPr wrap="square" anchor="ctr">
            <a:normAutofit/>
          </a:bodyPr>
          <a:lstStyle/>
          <a:p>
            <a:r>
              <a:rPr lang="en-US" sz="3200" b="1"/>
              <a:t>Case Studies: Non-profit Sector</a:t>
            </a:r>
            <a:endParaRPr lang="en-US" sz="3200" b="1" u="sng"/>
          </a:p>
        </p:txBody>
      </p:sp>
      <p:sp>
        <p:nvSpPr>
          <p:cNvPr id="8" name="TextBox 7">
            <a:extLst>
              <a:ext uri="{FF2B5EF4-FFF2-40B4-BE49-F238E27FC236}">
                <a16:creationId xmlns:a16="http://schemas.microsoft.com/office/drawing/2014/main" id="{3A3B23B2-7B91-4E26-D52C-8A237471601A}"/>
              </a:ext>
            </a:extLst>
          </p:cNvPr>
          <p:cNvSpPr txBox="1"/>
          <p:nvPr/>
        </p:nvSpPr>
        <p:spPr>
          <a:xfrm>
            <a:off x="745785" y="2695366"/>
            <a:ext cx="5216600" cy="3014223"/>
          </a:xfrm>
          <a:prstGeom prst="rect">
            <a:avLst/>
          </a:prstGeom>
          <a:noFill/>
          <a:ln>
            <a:noFill/>
          </a:ln>
        </p:spPr>
        <p:txBody>
          <a:bodyPr lIns="91440" tIns="45720" rIns="91440" bIns="45720" anchor="t">
            <a:normAutofit/>
          </a:bodyPr>
          <a:lstStyle/>
          <a:p>
            <a:r>
              <a:rPr lang="en-US" sz="1800" b="1">
                <a:solidFill>
                  <a:schemeClr val="bg1"/>
                </a:solidFill>
                <a:latin typeface="Aptos"/>
              </a:rPr>
              <a:t>Scenario 3(a): </a:t>
            </a:r>
          </a:p>
          <a:p>
            <a:r>
              <a:rPr lang="en-US" sz="1800">
                <a:solidFill>
                  <a:schemeClr val="bg1"/>
                </a:solidFill>
                <a:latin typeface="Aptos"/>
              </a:rPr>
              <a:t>A Canadian charitable organization receives a donation from a foreign foundation that qualifies as a foreign principal. The funding agreement requires only an acknowledgement of the donor. The charity then participates in a government consultation and presents its own independently developed recommendations, without any obligation or direction from the foreign donor.</a:t>
            </a:r>
          </a:p>
        </p:txBody>
      </p:sp>
      <p:grpSp>
        <p:nvGrpSpPr>
          <p:cNvPr id="9" name="Group 8">
            <a:extLst>
              <a:ext uri="{FF2B5EF4-FFF2-40B4-BE49-F238E27FC236}">
                <a16:creationId xmlns:a16="http://schemas.microsoft.com/office/drawing/2014/main" id="{0768F508-9FA6-FA41-4DD2-0CC94F6EB809}"/>
              </a:ext>
            </a:extLst>
          </p:cNvPr>
          <p:cNvGrpSpPr/>
          <p:nvPr/>
        </p:nvGrpSpPr>
        <p:grpSpPr>
          <a:xfrm>
            <a:off x="354677" y="971231"/>
            <a:ext cx="2188277" cy="1791739"/>
            <a:chOff x="6267104" y="1607816"/>
            <a:chExt cx="5570220" cy="4352544"/>
          </a:xfrm>
        </p:grpSpPr>
        <p:pic>
          <p:nvPicPr>
            <p:cNvPr id="10" name="Picture 9">
              <a:extLst>
                <a:ext uri="{FF2B5EF4-FFF2-40B4-BE49-F238E27FC236}">
                  <a16:creationId xmlns:a16="http://schemas.microsoft.com/office/drawing/2014/main" id="{69860577-7872-878C-4731-ED2C865899AE}"/>
                </a:ext>
              </a:extLst>
            </p:cNvPr>
            <p:cNvPicPr>
              <a:picLocks noChangeAspect="1"/>
            </p:cNvPicPr>
            <p:nvPr/>
          </p:nvPicPr>
          <p:blipFill>
            <a:blip r:embed="rId3"/>
            <a:srcRect t="11102" r="3" b="10761"/>
            <a:stretch>
              <a:fillRect/>
            </a:stretch>
          </p:blipFill>
          <p:spPr>
            <a:xfrm>
              <a:off x="6267104" y="1607816"/>
              <a:ext cx="5570220" cy="4352544"/>
            </a:xfrm>
            <a:prstGeom prst="rect">
              <a:avLst/>
            </a:prstGeom>
            <a:noFill/>
            <a:ln>
              <a:noFill/>
            </a:ln>
          </p:spPr>
        </p:pic>
        <p:sp>
          <p:nvSpPr>
            <p:cNvPr id="4" name="Rectangle 3">
              <a:extLst>
                <a:ext uri="{FF2B5EF4-FFF2-40B4-BE49-F238E27FC236}">
                  <a16:creationId xmlns:a16="http://schemas.microsoft.com/office/drawing/2014/main" id="{45E86AFA-C4B4-E068-3BC6-5F6C191A540E}"/>
                </a:ext>
              </a:extLst>
            </p:cNvPr>
            <p:cNvSpPr/>
            <p:nvPr/>
          </p:nvSpPr>
          <p:spPr>
            <a:xfrm>
              <a:off x="8510987" y="3355848"/>
              <a:ext cx="1728217" cy="1344168"/>
            </a:xfrm>
            <a:prstGeom prst="rect">
              <a:avLst/>
            </a:prstGeom>
            <a:solidFill>
              <a:srgbClr val="577A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Graphic 5" descr="Close with solid fill">
            <a:extLst>
              <a:ext uri="{FF2B5EF4-FFF2-40B4-BE49-F238E27FC236}">
                <a16:creationId xmlns:a16="http://schemas.microsoft.com/office/drawing/2014/main" id="{8175C541-52EF-229C-A2FD-6717DA12027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32435" y="1557588"/>
            <a:ext cx="700856" cy="700856"/>
          </a:xfrm>
          <a:prstGeom prst="rect">
            <a:avLst/>
          </a:prstGeom>
        </p:spPr>
      </p:pic>
      <p:sp>
        <p:nvSpPr>
          <p:cNvPr id="7" name="TextBox 6">
            <a:extLst>
              <a:ext uri="{FF2B5EF4-FFF2-40B4-BE49-F238E27FC236}">
                <a16:creationId xmlns:a16="http://schemas.microsoft.com/office/drawing/2014/main" id="{C34987A0-CA17-1D69-E860-AE7103DFD209}"/>
              </a:ext>
            </a:extLst>
          </p:cNvPr>
          <p:cNvSpPr txBox="1"/>
          <p:nvPr/>
        </p:nvSpPr>
        <p:spPr>
          <a:xfrm>
            <a:off x="2179782" y="1605182"/>
            <a:ext cx="3112655" cy="456588"/>
          </a:xfrm>
          <a:prstGeom prst="rect">
            <a:avLst/>
          </a:prstGeom>
          <a:noFill/>
          <a:ln>
            <a:noFill/>
          </a:ln>
        </p:spPr>
        <p:txBody>
          <a:bodyPr anchor="t">
            <a:normAutofit/>
          </a:bodyPr>
          <a:lstStyle/>
          <a:p>
            <a:r>
              <a:rPr lang="en-US" sz="2000" b="1">
                <a:solidFill>
                  <a:schemeClr val="bg1"/>
                </a:solidFill>
                <a:latin typeface="Aptos"/>
              </a:rPr>
              <a:t>Registration not required</a:t>
            </a:r>
          </a:p>
        </p:txBody>
      </p:sp>
      <p:cxnSp>
        <p:nvCxnSpPr>
          <p:cNvPr id="11" name="Straight Connector 10">
            <a:extLst>
              <a:ext uri="{FF2B5EF4-FFF2-40B4-BE49-F238E27FC236}">
                <a16:creationId xmlns:a16="http://schemas.microsoft.com/office/drawing/2014/main" id="{A83F1365-C0B9-ACD7-EEC5-EEC0723688C6}"/>
              </a:ext>
            </a:extLst>
          </p:cNvPr>
          <p:cNvCxnSpPr>
            <a:cxnSpLocks/>
          </p:cNvCxnSpPr>
          <p:nvPr/>
        </p:nvCxnSpPr>
        <p:spPr>
          <a:xfrm>
            <a:off x="6096000" y="1341559"/>
            <a:ext cx="0" cy="4458877"/>
          </a:xfrm>
          <a:prstGeom prst="line">
            <a:avLst/>
          </a:prstGeom>
          <a:ln w="25400">
            <a:solidFill>
              <a:srgbClr val="FE8A69"/>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37953BB-6078-70BB-D535-483D98877D8A}"/>
              </a:ext>
            </a:extLst>
          </p:cNvPr>
          <p:cNvSpPr txBox="1"/>
          <p:nvPr/>
        </p:nvSpPr>
        <p:spPr>
          <a:xfrm>
            <a:off x="6496253" y="2738229"/>
            <a:ext cx="5043476" cy="2938816"/>
          </a:xfrm>
          <a:prstGeom prst="rect">
            <a:avLst/>
          </a:prstGeom>
          <a:noFill/>
          <a:ln>
            <a:noFill/>
          </a:ln>
        </p:spPr>
        <p:txBody>
          <a:bodyPr anchor="t">
            <a:normAutofit/>
          </a:bodyPr>
          <a:lstStyle/>
          <a:p>
            <a:r>
              <a:rPr lang="en-US" sz="1800" b="1">
                <a:solidFill>
                  <a:schemeClr val="bg1"/>
                </a:solidFill>
                <a:latin typeface="Aptos"/>
              </a:rPr>
              <a:t>Scenario 3(b): </a:t>
            </a:r>
          </a:p>
          <a:p>
            <a:pPr>
              <a:lnSpc>
                <a:spcPct val="90000"/>
              </a:lnSpc>
              <a:spcAft>
                <a:spcPts val="600"/>
              </a:spcAft>
            </a:pPr>
            <a:r>
              <a:rPr lang="en-US" sz="1800">
                <a:solidFill>
                  <a:schemeClr val="accent2"/>
                </a:solidFill>
                <a:latin typeface="Aptos" panose="020B0004020202020204" pitchFamily="34" charset="0"/>
              </a:rPr>
              <a:t>A foreign state-controlled foundation funds a Canadian non-profit organization. Under the funding agreement, the organization must advocate for amendments to a proposed federal law and communicate supporting messages to government officials and the public.</a:t>
            </a:r>
          </a:p>
        </p:txBody>
      </p:sp>
      <p:sp>
        <p:nvSpPr>
          <p:cNvPr id="18" name="TextBox 17">
            <a:extLst>
              <a:ext uri="{FF2B5EF4-FFF2-40B4-BE49-F238E27FC236}">
                <a16:creationId xmlns:a16="http://schemas.microsoft.com/office/drawing/2014/main" id="{6808F649-703F-2BC2-3AF0-BC2A9018CD3B}"/>
              </a:ext>
            </a:extLst>
          </p:cNvPr>
          <p:cNvSpPr txBox="1"/>
          <p:nvPr/>
        </p:nvSpPr>
        <p:spPr>
          <a:xfrm>
            <a:off x="7725268" y="1605182"/>
            <a:ext cx="3112655" cy="456588"/>
          </a:xfrm>
          <a:prstGeom prst="rect">
            <a:avLst/>
          </a:prstGeom>
          <a:noFill/>
          <a:ln>
            <a:noFill/>
          </a:ln>
        </p:spPr>
        <p:txBody>
          <a:bodyPr anchor="t">
            <a:normAutofit/>
          </a:bodyPr>
          <a:lstStyle/>
          <a:p>
            <a:r>
              <a:rPr lang="en-US" sz="2000" b="1">
                <a:solidFill>
                  <a:schemeClr val="bg1"/>
                </a:solidFill>
                <a:latin typeface="Aptos"/>
              </a:rPr>
              <a:t>Registration required</a:t>
            </a:r>
          </a:p>
        </p:txBody>
      </p:sp>
      <p:pic>
        <p:nvPicPr>
          <p:cNvPr id="20" name="Picture 19">
            <a:extLst>
              <a:ext uri="{FF2B5EF4-FFF2-40B4-BE49-F238E27FC236}">
                <a16:creationId xmlns:a16="http://schemas.microsoft.com/office/drawing/2014/main" id="{9C052BEF-3A1E-CEA6-7EDF-6FE071FBCEAF}"/>
              </a:ext>
            </a:extLst>
          </p:cNvPr>
          <p:cNvPicPr>
            <a:picLocks noChangeAspect="1"/>
          </p:cNvPicPr>
          <p:nvPr/>
        </p:nvPicPr>
        <p:blipFill>
          <a:blip r:embed="rId3"/>
          <a:srcRect t="11102" r="3" b="10761"/>
          <a:stretch>
            <a:fillRect/>
          </a:stretch>
        </p:blipFill>
        <p:spPr>
          <a:xfrm>
            <a:off x="5962385" y="1012145"/>
            <a:ext cx="2188278" cy="1709910"/>
          </a:xfrm>
          <a:prstGeom prst="rect">
            <a:avLst/>
          </a:prstGeom>
          <a:noFill/>
          <a:ln>
            <a:noFill/>
          </a:ln>
        </p:spPr>
      </p:pic>
    </p:spTree>
    <p:extLst>
      <p:ext uri="{BB962C8B-B14F-4D97-AF65-F5344CB8AC3E}">
        <p14:creationId xmlns:p14="http://schemas.microsoft.com/office/powerpoint/2010/main" val="4228770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AEE011-BB15-D591-8132-62218E16FC5E}"/>
              </a:ext>
            </a:extLst>
          </p:cNvPr>
          <p:cNvSpPr>
            <a:spLocks noGrp="1"/>
          </p:cNvSpPr>
          <p:nvPr>
            <p:ph type="title"/>
          </p:nvPr>
        </p:nvSpPr>
        <p:spPr>
          <a:xfrm>
            <a:off x="335280" y="136525"/>
            <a:ext cx="11521440" cy="811388"/>
          </a:xfrm>
        </p:spPr>
        <p:txBody>
          <a:bodyPr/>
          <a:lstStyle/>
          <a:p>
            <a:r>
              <a:rPr lang="en-US" sz="3600" b="1">
                <a:solidFill>
                  <a:schemeClr val="bg1"/>
                </a:solidFill>
              </a:rPr>
              <a:t>Tools for Assessing Registration Requirements</a:t>
            </a:r>
            <a:endParaRPr lang="fr-CA" sz="3600" b="1">
              <a:solidFill>
                <a:schemeClr val="bg1"/>
              </a:solidFill>
            </a:endParaRPr>
          </a:p>
        </p:txBody>
      </p:sp>
      <p:sp>
        <p:nvSpPr>
          <p:cNvPr id="3" name="Espace réservé du numéro de diapositive 2">
            <a:extLst>
              <a:ext uri="{FF2B5EF4-FFF2-40B4-BE49-F238E27FC236}">
                <a16:creationId xmlns:a16="http://schemas.microsoft.com/office/drawing/2014/main" id="{56FA2273-769D-DEF6-0FD1-BC8424BBC42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11</a:t>
            </a:fld>
            <a:endParaRPr lang="en-CA" b="1"/>
          </a:p>
        </p:txBody>
      </p:sp>
      <p:pic>
        <p:nvPicPr>
          <p:cNvPr id="6" name="Picture 5">
            <a:extLst>
              <a:ext uri="{FF2B5EF4-FFF2-40B4-BE49-F238E27FC236}">
                <a16:creationId xmlns:a16="http://schemas.microsoft.com/office/drawing/2014/main" id="{E69D2EE4-E362-0517-F543-53F063EA47F2}"/>
              </a:ext>
            </a:extLst>
          </p:cNvPr>
          <p:cNvPicPr>
            <a:picLocks noChangeAspect="1"/>
          </p:cNvPicPr>
          <p:nvPr/>
        </p:nvPicPr>
        <p:blipFill>
          <a:blip r:embed="rId3"/>
          <a:stretch>
            <a:fillRect/>
          </a:stretch>
        </p:blipFill>
        <p:spPr>
          <a:xfrm>
            <a:off x="6689007" y="1160900"/>
            <a:ext cx="4803821" cy="5233287"/>
          </a:xfrm>
          <a:prstGeom prst="rect">
            <a:avLst/>
          </a:prstGeom>
          <a:ln w="60325" cap="rnd">
            <a:solidFill>
              <a:srgbClr val="577A69"/>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9" name="TextBox 8">
            <a:extLst>
              <a:ext uri="{FF2B5EF4-FFF2-40B4-BE49-F238E27FC236}">
                <a16:creationId xmlns:a16="http://schemas.microsoft.com/office/drawing/2014/main" id="{790C4EE6-53BA-FCDF-7AE8-000B54746943}"/>
              </a:ext>
            </a:extLst>
          </p:cNvPr>
          <p:cNvSpPr txBox="1"/>
          <p:nvPr/>
        </p:nvSpPr>
        <p:spPr>
          <a:xfrm>
            <a:off x="706614" y="1690101"/>
            <a:ext cx="5618501" cy="3970318"/>
          </a:xfrm>
          <a:prstGeom prst="rect">
            <a:avLst/>
          </a:prstGeom>
          <a:noFill/>
        </p:spPr>
        <p:txBody>
          <a:bodyPr wrap="square">
            <a:spAutoFit/>
          </a:bodyPr>
          <a:lstStyle/>
          <a:p>
            <a:r>
              <a:rPr lang="en-US" sz="2000" b="1" u="sng">
                <a:solidFill>
                  <a:schemeClr val="bg1"/>
                </a:solidFill>
                <a:latin typeface="Aptos" panose="020B0004020202020204" pitchFamily="34" charset="0"/>
              </a:rPr>
              <a:t>Canada.ca/foreign-influence</a:t>
            </a:r>
            <a:endParaRPr lang="en-US" sz="2000">
              <a:solidFill>
                <a:schemeClr val="bg1"/>
              </a:solidFill>
              <a:latin typeface="Aptos" panose="020B0004020202020204" pitchFamily="34" charset="0"/>
            </a:endParaRPr>
          </a:p>
          <a:p>
            <a:r>
              <a:rPr lang="en-US" sz="2000">
                <a:solidFill>
                  <a:schemeClr val="bg1"/>
                </a:solidFill>
                <a:latin typeface="Aptos" panose="020B0004020202020204" pitchFamily="34" charset="0"/>
              </a:rPr>
              <a:t> </a:t>
            </a:r>
            <a:endParaRPr lang="en-US" sz="2800" b="1">
              <a:solidFill>
                <a:schemeClr val="bg1"/>
              </a:solidFill>
              <a:latin typeface="Aptos" panose="020B0004020202020204" pitchFamily="34" charset="0"/>
            </a:endParaRPr>
          </a:p>
          <a:p>
            <a:pPr marL="285750" indent="-285750">
              <a:buClr>
                <a:schemeClr val="bg1"/>
              </a:buClr>
              <a:buFont typeface="Arial" panose="020B0604020202020204" pitchFamily="34" charset="0"/>
              <a:buChar char="•"/>
            </a:pPr>
            <a:r>
              <a:rPr lang="en-US" sz="1800">
                <a:solidFill>
                  <a:schemeClr val="accent4">
                    <a:lumMod val="25000"/>
                    <a:lumOff val="75000"/>
                  </a:schemeClr>
                </a:solidFill>
                <a:latin typeface="Aptos" panose="020B0004020202020204" pitchFamily="34" charset="0"/>
                <a:hlinkClick r:id="rId4">
                  <a:extLst>
                    <a:ext uri="{A12FA001-AC4F-418D-AE19-62706E023703}">
                      <ahyp:hlinkClr xmlns:ahyp="http://schemas.microsoft.com/office/drawing/2018/hyperlinkcolor" val="tx"/>
                    </a:ext>
                  </a:extLst>
                </a:hlinkClick>
              </a:rPr>
              <a:t>Registration Assessment Quiz</a:t>
            </a:r>
            <a:endParaRPr lang="en-US" sz="1800">
              <a:solidFill>
                <a:schemeClr val="accent4">
                  <a:lumMod val="25000"/>
                  <a:lumOff val="75000"/>
                </a:schemeClr>
              </a:solidFill>
              <a:latin typeface="Aptos" panose="020B0004020202020204" pitchFamily="34" charset="0"/>
            </a:endParaRPr>
          </a:p>
          <a:p>
            <a:pPr marL="285750" indent="-285750">
              <a:buClr>
                <a:schemeClr val="bg1"/>
              </a:buClr>
              <a:buFont typeface="Arial" panose="020B0604020202020204" pitchFamily="34" charset="0"/>
              <a:buChar char="•"/>
            </a:pPr>
            <a:r>
              <a:rPr lang="en-US" sz="1800">
                <a:solidFill>
                  <a:schemeClr val="accent4">
                    <a:lumMod val="25000"/>
                    <a:lumOff val="75000"/>
                  </a:schemeClr>
                </a:solidFill>
                <a:latin typeface="Aptos" panose="020B0004020202020204" pitchFamily="34" charset="0"/>
                <a:hlinkClick r:id="rId5">
                  <a:extLst>
                    <a:ext uri="{A12FA001-AC4F-418D-AE19-62706E023703}">
                      <ahyp:hlinkClr xmlns:ahyp="http://schemas.microsoft.com/office/drawing/2018/hyperlinkcolor" val="tx"/>
                    </a:ext>
                  </a:extLst>
                </a:hlinkClick>
              </a:rPr>
              <a:t>Frequently Asked Questions</a:t>
            </a:r>
            <a:endParaRPr lang="en-US" sz="1800">
              <a:solidFill>
                <a:schemeClr val="accent4">
                  <a:lumMod val="25000"/>
                  <a:lumOff val="75000"/>
                </a:schemeClr>
              </a:solidFill>
              <a:latin typeface="Aptos" panose="020B0004020202020204" pitchFamily="34" charset="0"/>
            </a:endParaRPr>
          </a:p>
          <a:p>
            <a:pPr marL="285750" indent="-285750">
              <a:buClr>
                <a:schemeClr val="bg1"/>
              </a:buClr>
              <a:buFont typeface="Arial" panose="020B0604020202020204" pitchFamily="34" charset="0"/>
              <a:buChar char="•"/>
            </a:pPr>
            <a:r>
              <a:rPr lang="en-US" sz="1800">
                <a:solidFill>
                  <a:schemeClr val="accent4">
                    <a:lumMod val="25000"/>
                    <a:lumOff val="75000"/>
                  </a:schemeClr>
                </a:solidFill>
                <a:latin typeface="Aptos" panose="020B0004020202020204" pitchFamily="34" charset="0"/>
                <a:hlinkClick r:id="rId6">
                  <a:extLst>
                    <a:ext uri="{A12FA001-AC4F-418D-AE19-62706E023703}">
                      <ahyp:hlinkClr xmlns:ahyp="http://schemas.microsoft.com/office/drawing/2018/hyperlinkcolor" val="tx"/>
                    </a:ext>
                  </a:extLst>
                </a:hlinkClick>
              </a:rPr>
              <a:t>Interpretation Bulletins</a:t>
            </a:r>
            <a:r>
              <a:rPr lang="en-US" sz="1800">
                <a:solidFill>
                  <a:schemeClr val="bg1"/>
                </a:solidFill>
                <a:latin typeface="Aptos" panose="020B0004020202020204" pitchFamily="34" charset="0"/>
              </a:rPr>
              <a:t>: Detailed guidance on specific provisions of the Act and their application in various contexts.</a:t>
            </a:r>
          </a:p>
          <a:p>
            <a:pPr marL="285750" indent="-285750">
              <a:buClr>
                <a:schemeClr val="bg1"/>
              </a:buClr>
              <a:buFont typeface="Arial" panose="020B0604020202020204" pitchFamily="34" charset="0"/>
              <a:buChar char="•"/>
            </a:pPr>
            <a:r>
              <a:rPr lang="en-US" sz="1800">
                <a:solidFill>
                  <a:schemeClr val="bg1"/>
                </a:solidFill>
                <a:latin typeface="Aptos" panose="020B0004020202020204" pitchFamily="34" charset="0"/>
              </a:rPr>
              <a:t>Follow us on Social Media: </a:t>
            </a:r>
          </a:p>
          <a:p>
            <a:pPr>
              <a:buClr>
                <a:schemeClr val="bg1"/>
              </a:buClr>
            </a:pPr>
            <a:r>
              <a:rPr lang="en-US" sz="1800">
                <a:solidFill>
                  <a:schemeClr val="bg1"/>
                </a:solidFill>
                <a:latin typeface="Aptos" panose="020B0004020202020204" pitchFamily="34" charset="0"/>
              </a:rPr>
              <a:t>	</a:t>
            </a:r>
          </a:p>
          <a:p>
            <a:pPr>
              <a:buClr>
                <a:schemeClr val="bg1"/>
              </a:buClr>
            </a:pPr>
            <a:r>
              <a:rPr lang="en-US" sz="1800">
                <a:solidFill>
                  <a:schemeClr val="bg1"/>
                </a:solidFill>
                <a:latin typeface="Aptos" panose="020B0004020202020204" pitchFamily="34" charset="0"/>
              </a:rPr>
              <a:t>	</a:t>
            </a:r>
            <a:r>
              <a:rPr lang="en-US" sz="1800">
                <a:solidFill>
                  <a:schemeClr val="tx2"/>
                </a:solidFill>
                <a:latin typeface="Aptos" panose="020B0004020202020204" pitchFamily="34" charset="0"/>
                <a:hlinkClick r:id="rId7">
                  <a:extLst>
                    <a:ext uri="{A12FA001-AC4F-418D-AE19-62706E023703}">
                      <ahyp:hlinkClr xmlns:ahyp="http://schemas.microsoft.com/office/drawing/2018/hyperlinkcolor" val="tx"/>
                    </a:ext>
                  </a:extLst>
                </a:hlinkClick>
              </a:rPr>
              <a:t>Facebook</a:t>
            </a:r>
            <a:r>
              <a:rPr lang="en-US" sz="1800">
                <a:solidFill>
                  <a:schemeClr val="bg1"/>
                </a:solidFill>
                <a:latin typeface="Aptos" panose="020B0004020202020204" pitchFamily="34" charset="0"/>
              </a:rPr>
              <a:t> 	</a:t>
            </a:r>
            <a:r>
              <a:rPr lang="en-US" sz="1800" err="1">
                <a:solidFill>
                  <a:schemeClr val="tx2"/>
                </a:solidFill>
                <a:latin typeface="Aptos" panose="020B0004020202020204" pitchFamily="34" charset="0"/>
                <a:hlinkClick r:id="rId8">
                  <a:extLst>
                    <a:ext uri="{A12FA001-AC4F-418D-AE19-62706E023703}">
                      <ahyp:hlinkClr xmlns:ahyp="http://schemas.microsoft.com/office/drawing/2018/hyperlinkcolor" val="tx"/>
                    </a:ext>
                  </a:extLst>
                </a:hlinkClick>
              </a:rPr>
              <a:t>Linkedin</a:t>
            </a:r>
            <a:endParaRPr lang="en-US" sz="1800">
              <a:solidFill>
                <a:schemeClr val="tx2"/>
              </a:solidFill>
              <a:latin typeface="Aptos" panose="020B0004020202020204" pitchFamily="34" charset="0"/>
            </a:endParaRPr>
          </a:p>
          <a:p>
            <a:endParaRPr lang="en-US" sz="1800" b="1">
              <a:solidFill>
                <a:schemeClr val="bg1"/>
              </a:solidFill>
              <a:latin typeface="Aptos" panose="020B0004020202020204" pitchFamily="34" charset="0"/>
            </a:endParaRPr>
          </a:p>
          <a:p>
            <a:r>
              <a:rPr lang="en-US" sz="1800" b="1">
                <a:solidFill>
                  <a:schemeClr val="bg1"/>
                </a:solidFill>
                <a:latin typeface="Aptos" panose="020B0004020202020204" pitchFamily="34" charset="0"/>
              </a:rPr>
              <a:t>When in doubt, contact the Office directly: </a:t>
            </a:r>
            <a:r>
              <a:rPr kumimoji="0" lang="en-US" sz="1800" b="1" i="0" u="sng" strike="noStrike" kern="0" cap="none" spc="0" normalizeH="0" baseline="0" noProof="0">
                <a:ln>
                  <a:noFill/>
                </a:ln>
                <a:solidFill>
                  <a:schemeClr val="bg1"/>
                </a:solidFill>
                <a:effectLst/>
                <a:uLnTx/>
                <a:uFillTx/>
                <a:latin typeface="Aptos" panose="020B0004020202020204" pitchFamily="34" charset="0"/>
                <a:sym typeface="Arial"/>
                <a:hlinkClick r:id="rId9">
                  <a:extLst>
                    <a:ext uri="{A12FA001-AC4F-418D-AE19-62706E023703}">
                      <ahyp:hlinkClr xmlns:ahyp="http://schemas.microsoft.com/office/drawing/2018/hyperlinkcolor" val="tx"/>
                    </a:ext>
                  </a:extLst>
                </a:hlinkClick>
              </a:rPr>
              <a:t>info@influencecanada.gc.ca</a:t>
            </a:r>
            <a:endParaRPr lang="en-US" b="1">
              <a:solidFill>
                <a:schemeClr val="bg1"/>
              </a:solidFill>
              <a:latin typeface="Aptos" panose="020B0004020202020204" pitchFamily="34" charset="0"/>
            </a:endParaRPr>
          </a:p>
          <a:p>
            <a:endParaRPr lang="en-US">
              <a:solidFill>
                <a:schemeClr val="bg1"/>
              </a:solidFill>
            </a:endParaRPr>
          </a:p>
        </p:txBody>
      </p:sp>
      <p:pic>
        <p:nvPicPr>
          <p:cNvPr id="5" name="Picture 4">
            <a:extLst>
              <a:ext uri="{FF2B5EF4-FFF2-40B4-BE49-F238E27FC236}">
                <a16:creationId xmlns:a16="http://schemas.microsoft.com/office/drawing/2014/main" id="{DFEDF072-7A12-927B-E555-24F6C09FF33C}"/>
              </a:ext>
            </a:extLst>
          </p:cNvPr>
          <p:cNvPicPr>
            <a:picLocks noChangeAspect="1"/>
          </p:cNvPicPr>
          <p:nvPr/>
        </p:nvPicPr>
        <p:blipFill>
          <a:blip r:embed="rId10"/>
          <a:stretch>
            <a:fillRect/>
          </a:stretch>
        </p:blipFill>
        <p:spPr>
          <a:xfrm>
            <a:off x="9809848" y="4683124"/>
            <a:ext cx="2046872" cy="2038351"/>
          </a:xfrm>
          <a:prstGeom prst="rect">
            <a:avLst/>
          </a:prstGeom>
        </p:spPr>
      </p:pic>
      <p:pic>
        <p:nvPicPr>
          <p:cNvPr id="12" name="Picture 11" descr="File:Facebook Logo 2023.png">
            <a:extLst>
              <a:ext uri="{FF2B5EF4-FFF2-40B4-BE49-F238E27FC236}">
                <a16:creationId xmlns:a16="http://schemas.microsoft.com/office/drawing/2014/main" id="{41E5ABE3-2559-ABB1-6877-385B53A24E11}"/>
              </a:ext>
            </a:extLst>
          </p:cNvPr>
          <p:cNvPicPr>
            <a:picLocks noChangeAspect="1"/>
          </p:cNvPicPr>
          <p:nvPr/>
        </p:nvPicPr>
        <p:blipFill>
          <a:blip r:embed="rId11"/>
          <a:stretch>
            <a:fillRect/>
          </a:stretch>
        </p:blipFill>
        <p:spPr>
          <a:xfrm>
            <a:off x="1077534" y="4095884"/>
            <a:ext cx="512277" cy="512277"/>
          </a:xfrm>
          <a:prstGeom prst="rect">
            <a:avLst/>
          </a:prstGeom>
        </p:spPr>
      </p:pic>
      <p:pic>
        <p:nvPicPr>
          <p:cNvPr id="16" name="Picture 15" descr="File:LinkedIn logo initials.png">
            <a:extLst>
              <a:ext uri="{FF2B5EF4-FFF2-40B4-BE49-F238E27FC236}">
                <a16:creationId xmlns:a16="http://schemas.microsoft.com/office/drawing/2014/main" id="{BD902734-E500-DB64-9B3B-02CFED932CC1}"/>
              </a:ext>
            </a:extLst>
          </p:cNvPr>
          <p:cNvPicPr>
            <a:picLocks noChangeAspect="1"/>
          </p:cNvPicPr>
          <p:nvPr/>
        </p:nvPicPr>
        <p:blipFill>
          <a:blip r:embed="rId12"/>
          <a:stretch>
            <a:fillRect/>
          </a:stretch>
        </p:blipFill>
        <p:spPr>
          <a:xfrm>
            <a:off x="2884932" y="4095884"/>
            <a:ext cx="512277" cy="512277"/>
          </a:xfrm>
          <a:prstGeom prst="rect">
            <a:avLst/>
          </a:prstGeom>
        </p:spPr>
      </p:pic>
    </p:spTree>
    <p:extLst>
      <p:ext uri="{BB962C8B-B14F-4D97-AF65-F5344CB8AC3E}">
        <p14:creationId xmlns:p14="http://schemas.microsoft.com/office/powerpoint/2010/main" val="1442450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B24803F-F99A-CEDC-FE94-93291A4E0A74}"/>
              </a:ext>
            </a:extLst>
          </p:cNvPr>
          <p:cNvPicPr>
            <a:picLocks noChangeAspect="1"/>
          </p:cNvPicPr>
          <p:nvPr/>
        </p:nvPicPr>
        <p:blipFill>
          <a:blip r:embed="rId3"/>
          <a:stretch>
            <a:fillRect/>
          </a:stretch>
        </p:blipFill>
        <p:spPr>
          <a:xfrm>
            <a:off x="6468371" y="1083299"/>
            <a:ext cx="6810566" cy="6890990"/>
          </a:xfrm>
          <a:prstGeom prst="rect">
            <a:avLst/>
          </a:prstGeom>
        </p:spPr>
      </p:pic>
      <p:sp>
        <p:nvSpPr>
          <p:cNvPr id="2" name="Title 1">
            <a:extLst>
              <a:ext uri="{FF2B5EF4-FFF2-40B4-BE49-F238E27FC236}">
                <a16:creationId xmlns:a16="http://schemas.microsoft.com/office/drawing/2014/main" id="{377B933A-AB0D-BE25-95EE-8EC58CC03A83}"/>
              </a:ext>
            </a:extLst>
          </p:cNvPr>
          <p:cNvSpPr>
            <a:spLocks noGrp="1"/>
          </p:cNvSpPr>
          <p:nvPr>
            <p:ph type="title"/>
          </p:nvPr>
        </p:nvSpPr>
        <p:spPr>
          <a:xfrm>
            <a:off x="414107" y="253840"/>
            <a:ext cx="11521440" cy="728888"/>
          </a:xfrm>
        </p:spPr>
        <p:txBody>
          <a:bodyPr/>
          <a:lstStyle/>
          <a:p>
            <a:r>
              <a:rPr lang="en-US" sz="4000" b="1">
                <a:solidFill>
                  <a:schemeClr val="bg1"/>
                </a:solidFill>
              </a:rPr>
              <a:t>Key</a:t>
            </a:r>
            <a:r>
              <a:rPr lang="en-US" sz="4000" b="1"/>
              <a:t> </a:t>
            </a:r>
            <a:r>
              <a:rPr lang="en-US" sz="4000" b="1">
                <a:solidFill>
                  <a:schemeClr val="bg1"/>
                </a:solidFill>
              </a:rPr>
              <a:t>Takeaways</a:t>
            </a:r>
          </a:p>
        </p:txBody>
      </p:sp>
      <p:sp>
        <p:nvSpPr>
          <p:cNvPr id="3" name="Slide Number Placeholder 2">
            <a:extLst>
              <a:ext uri="{FF2B5EF4-FFF2-40B4-BE49-F238E27FC236}">
                <a16:creationId xmlns:a16="http://schemas.microsoft.com/office/drawing/2014/main" id="{B4039A67-366B-9715-5923-B11A5A85CD2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12</a:t>
            </a:fld>
            <a:endParaRPr lang="en-CA" b="1"/>
          </a:p>
        </p:txBody>
      </p:sp>
      <p:sp>
        <p:nvSpPr>
          <p:cNvPr id="12" name="TextBox 11">
            <a:extLst>
              <a:ext uri="{FF2B5EF4-FFF2-40B4-BE49-F238E27FC236}">
                <a16:creationId xmlns:a16="http://schemas.microsoft.com/office/drawing/2014/main" id="{799277D0-F2AD-177D-144E-CDD9AB09C446}"/>
              </a:ext>
            </a:extLst>
          </p:cNvPr>
          <p:cNvSpPr txBox="1"/>
          <p:nvPr/>
        </p:nvSpPr>
        <p:spPr>
          <a:xfrm>
            <a:off x="2170614" y="4192429"/>
            <a:ext cx="4043598" cy="1754326"/>
          </a:xfrm>
          <a:prstGeom prst="rect">
            <a:avLst/>
          </a:prstGeom>
          <a:noFill/>
        </p:spPr>
        <p:txBody>
          <a:bodyPr wrap="square">
            <a:spAutoFit/>
          </a:bodyPr>
          <a:lstStyle/>
          <a:p>
            <a:pPr>
              <a:spcAft>
                <a:spcPts val="600"/>
              </a:spcAft>
            </a:pPr>
            <a:r>
              <a:rPr lang="en-US" sz="1800">
                <a:solidFill>
                  <a:schemeClr val="bg1"/>
                </a:solidFill>
                <a:latin typeface="Aptos"/>
              </a:rPr>
              <a:t>When in doubt, consult the registration assessment quiz and other available resources online at </a:t>
            </a:r>
            <a:r>
              <a:rPr lang="en-US" sz="1600" b="1" u="sng">
                <a:solidFill>
                  <a:schemeClr val="bg1"/>
                </a:solidFill>
                <a:latin typeface="Aptos" panose="020B0004020202020204" pitchFamily="34" charset="0"/>
              </a:rPr>
              <a:t>Canada.ca/foreign-influence</a:t>
            </a:r>
            <a:r>
              <a:rPr lang="en-US" sz="1800">
                <a:solidFill>
                  <a:schemeClr val="bg1"/>
                </a:solidFill>
                <a:latin typeface="Aptos"/>
              </a:rPr>
              <a:t>, or contact the office at </a:t>
            </a:r>
            <a:r>
              <a:rPr lang="en-US" sz="1800">
                <a:solidFill>
                  <a:schemeClr val="bg1"/>
                </a:solidFill>
                <a:latin typeface="Aptos"/>
                <a:hlinkClick r:id="rId4">
                  <a:extLst>
                    <a:ext uri="{A12FA001-AC4F-418D-AE19-62706E023703}">
                      <ahyp:hlinkClr xmlns:ahyp="http://schemas.microsoft.com/office/drawing/2018/hyperlinkcolor" val="tx"/>
                    </a:ext>
                  </a:extLst>
                </a:hlinkClick>
              </a:rPr>
              <a:t>info@influencecanada.gc.ca</a:t>
            </a:r>
            <a:r>
              <a:rPr lang="en-US" sz="1800">
                <a:solidFill>
                  <a:schemeClr val="bg1"/>
                </a:solidFill>
                <a:latin typeface="Aptos"/>
              </a:rPr>
              <a:t>  or 1-800-433-2323</a:t>
            </a:r>
          </a:p>
        </p:txBody>
      </p:sp>
      <p:pic>
        <p:nvPicPr>
          <p:cNvPr id="14" name="Graphic 13" descr="A lightbulb">
            <a:extLst>
              <a:ext uri="{FF2B5EF4-FFF2-40B4-BE49-F238E27FC236}">
                <a16:creationId xmlns:a16="http://schemas.microsoft.com/office/drawing/2014/main" id="{208153E5-0A90-2CE9-E163-AF99A84057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6074" y="4568028"/>
            <a:ext cx="1024540" cy="1003128"/>
          </a:xfrm>
          <a:prstGeom prst="rect">
            <a:avLst/>
          </a:prstGeom>
        </p:spPr>
      </p:pic>
      <p:sp>
        <p:nvSpPr>
          <p:cNvPr id="16" name="Rectangle: Rounded Corners 15">
            <a:extLst>
              <a:ext uri="{FF2B5EF4-FFF2-40B4-BE49-F238E27FC236}">
                <a16:creationId xmlns:a16="http://schemas.microsoft.com/office/drawing/2014/main" id="{E858201A-E774-7B04-2F58-FC50ABB0BEEA}"/>
              </a:ext>
            </a:extLst>
          </p:cNvPr>
          <p:cNvSpPr/>
          <p:nvPr/>
        </p:nvSpPr>
        <p:spPr>
          <a:xfrm>
            <a:off x="1059112" y="3938513"/>
            <a:ext cx="5718760" cy="2262158"/>
          </a:xfrm>
          <a:prstGeom prst="roundRect">
            <a:avLst/>
          </a:prstGeom>
          <a:solidFill>
            <a:srgbClr val="577A69">
              <a:alpha val="21000"/>
            </a:srgbClr>
          </a:solidFill>
          <a:ln w="19050">
            <a:solidFill>
              <a:srgbClr val="577A6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16F47E3-6A9C-A355-52CB-644A3D983256}"/>
              </a:ext>
            </a:extLst>
          </p:cNvPr>
          <p:cNvSpPr txBox="1"/>
          <p:nvPr/>
        </p:nvSpPr>
        <p:spPr>
          <a:xfrm>
            <a:off x="729174" y="1197283"/>
            <a:ext cx="8320558" cy="2262158"/>
          </a:xfrm>
          <a:prstGeom prst="rect">
            <a:avLst/>
          </a:prstGeom>
          <a:noFill/>
        </p:spPr>
        <p:txBody>
          <a:bodyPr wrap="square">
            <a:spAutoFit/>
          </a:bodyPr>
          <a:lstStyle/>
          <a:p>
            <a:pPr marL="285750" indent="-285750">
              <a:spcAft>
                <a:spcPts val="600"/>
              </a:spcAft>
              <a:buClr>
                <a:schemeClr val="bg1"/>
              </a:buClr>
              <a:buFont typeface="Arial" panose="020B0604020202020204" pitchFamily="34" charset="0"/>
              <a:buChar char="•"/>
            </a:pPr>
            <a:r>
              <a:rPr lang="en-US" sz="1800">
                <a:solidFill>
                  <a:schemeClr val="bg1"/>
                </a:solidFill>
                <a:latin typeface="Aptos"/>
              </a:rPr>
              <a:t>FITAA is about making foreign influence more transparent. </a:t>
            </a:r>
          </a:p>
          <a:p>
            <a:pPr marL="285750" indent="-285750">
              <a:spcAft>
                <a:spcPts val="600"/>
              </a:spcAft>
              <a:buClr>
                <a:schemeClr val="bg1"/>
              </a:buClr>
              <a:buFont typeface="Arial" panose="020B0604020202020204" pitchFamily="34" charset="0"/>
              <a:buChar char="•"/>
            </a:pPr>
            <a:r>
              <a:rPr lang="en-US" sz="1800">
                <a:solidFill>
                  <a:schemeClr val="bg1"/>
                </a:solidFill>
                <a:latin typeface="Aptos"/>
              </a:rPr>
              <a:t>Registration means a person or organization has met the transparency requirement under the Act, not that they have done anything wrong.</a:t>
            </a:r>
          </a:p>
          <a:p>
            <a:pPr marL="285750" indent="-285750">
              <a:spcAft>
                <a:spcPts val="600"/>
              </a:spcAft>
              <a:buClr>
                <a:schemeClr val="bg1"/>
              </a:buClr>
              <a:buFont typeface="Arial" panose="020B0604020202020204" pitchFamily="34" charset="0"/>
              <a:buChar char="•"/>
            </a:pPr>
            <a:r>
              <a:rPr lang="en-US" sz="1800">
                <a:solidFill>
                  <a:schemeClr val="bg1"/>
                </a:solidFill>
                <a:latin typeface="Aptos"/>
              </a:rPr>
              <a:t>Non-compliance may result in fines or criminal prosecution.</a:t>
            </a:r>
          </a:p>
          <a:p>
            <a:pPr marL="285750" indent="-285750">
              <a:spcAft>
                <a:spcPts val="600"/>
              </a:spcAft>
              <a:buClr>
                <a:schemeClr val="bg1"/>
              </a:buClr>
              <a:buFont typeface="Arial" panose="020B0604020202020204" pitchFamily="34" charset="0"/>
              <a:buChar char="•"/>
            </a:pPr>
            <a:r>
              <a:rPr lang="en-US" sz="1800">
                <a:solidFill>
                  <a:schemeClr val="bg1"/>
                </a:solidFill>
                <a:latin typeface="Aptos"/>
              </a:rPr>
              <a:t>Registration is only required where an individual or organization undertakes influence activities pursuant to an arrangement with a foreign principal and those activities are in relation to a Canadian political or governmental process.</a:t>
            </a:r>
          </a:p>
        </p:txBody>
      </p:sp>
    </p:spTree>
    <p:extLst>
      <p:ext uri="{BB962C8B-B14F-4D97-AF65-F5344CB8AC3E}">
        <p14:creationId xmlns:p14="http://schemas.microsoft.com/office/powerpoint/2010/main" val="2411596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54"/>
          <p:cNvSpPr txBox="1">
            <a:spLocks noGrp="1"/>
          </p:cNvSpPr>
          <p:nvPr>
            <p:ph type="ctrTitle"/>
          </p:nvPr>
        </p:nvSpPr>
        <p:spPr>
          <a:xfrm>
            <a:off x="819497" y="489239"/>
            <a:ext cx="6137563" cy="219871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accent1"/>
              </a:buClr>
              <a:buSzPts val="6000"/>
              <a:buFont typeface="Arial"/>
              <a:buNone/>
            </a:pPr>
            <a:r>
              <a:rPr lang="en-CA"/>
              <a:t>Thank you</a:t>
            </a:r>
            <a:endParaRPr/>
          </a:p>
        </p:txBody>
      </p:sp>
      <p:sp>
        <p:nvSpPr>
          <p:cNvPr id="596" name="Google Shape;596;p54"/>
          <p:cNvSpPr txBox="1">
            <a:spLocks noGrp="1"/>
          </p:cNvSpPr>
          <p:nvPr>
            <p:ph type="subTitle" idx="1"/>
          </p:nvPr>
        </p:nvSpPr>
        <p:spPr>
          <a:xfrm>
            <a:off x="943323" y="2867936"/>
            <a:ext cx="4931165" cy="1913613"/>
          </a:xfrm>
          <a:prstGeom prst="rect">
            <a:avLst/>
          </a:prstGeom>
          <a:noFill/>
          <a:ln>
            <a:noFill/>
          </a:ln>
        </p:spPr>
        <p:txBody>
          <a:bodyPr spcFirstLastPara="1" wrap="square" lIns="91425" tIns="45700" rIns="91425" bIns="45700" anchor="t" anchorCtr="0">
            <a:noAutofit/>
          </a:bodyPr>
          <a:lstStyle/>
          <a:p>
            <a:pPr lvl="0"/>
            <a:r>
              <a:rPr lang="en-US" sz="1800"/>
              <a:t>For more information visit: </a:t>
            </a:r>
          </a:p>
          <a:p>
            <a:pPr marL="269875" lvl="0" indent="0"/>
            <a:r>
              <a:rPr lang="en-US" sz="1800">
                <a:solidFill>
                  <a:srgbClr val="0070C0"/>
                </a:solidFill>
                <a:hlinkClick r:id="rId3">
                  <a:extLst>
                    <a:ext uri="{A12FA001-AC4F-418D-AE19-62706E023703}">
                      <ahyp:hlinkClr xmlns:ahyp="http://schemas.microsoft.com/office/drawing/2018/hyperlinkcolor" val="tx"/>
                    </a:ext>
                  </a:extLst>
                </a:hlinkClick>
              </a:rPr>
              <a:t>Office of the Foreign Influence Commissioner of Canada - Canada.ca</a:t>
            </a:r>
            <a:endParaRPr lang="en-US" sz="1800">
              <a:solidFill>
                <a:srgbClr val="0070C0"/>
              </a:solidFill>
            </a:endParaRPr>
          </a:p>
          <a:p>
            <a:pPr lvl="0"/>
            <a:endParaRPr lang="en-US" sz="1800"/>
          </a:p>
          <a:p>
            <a:pPr marL="269875" lvl="0" indent="-41275"/>
            <a:r>
              <a:rPr lang="en-US" sz="1800"/>
              <a:t>Or contact us at: </a:t>
            </a:r>
            <a:r>
              <a:rPr lang="en-US" sz="1800" u="sng">
                <a:solidFill>
                  <a:srgbClr val="0070C0"/>
                </a:solidFill>
                <a:hlinkClick r:id="rId4">
                  <a:extLst>
                    <a:ext uri="{A12FA001-AC4F-418D-AE19-62706E023703}">
                      <ahyp:hlinkClr xmlns:ahyp="http://schemas.microsoft.com/office/drawing/2018/hyperlinkcolor" val="tx"/>
                    </a:ext>
                  </a:extLst>
                </a:hlinkClick>
              </a:rPr>
              <a:t>info@influencecanada.gc.ca</a:t>
            </a:r>
            <a:endParaRPr sz="1800">
              <a:solidFill>
                <a:srgbClr val="0070C0"/>
              </a:solidFill>
            </a:endParaRPr>
          </a:p>
        </p:txBody>
      </p:sp>
    </p:spTree>
  </p:cSld>
  <p:clrMapOvr>
    <a:masterClrMapping/>
  </p:clrMapOvr>
</p:sld>
</file>

<file path=ppt/theme/theme1.xml><?xml version="1.0" encoding="utf-8"?>
<a:theme xmlns:a="http://schemas.openxmlformats.org/drawingml/2006/main" name="Content">
  <a:themeElements>
    <a:clrScheme name="FITCO">
      <a:dk1>
        <a:srgbClr val="000000"/>
      </a:dk1>
      <a:lt1>
        <a:srgbClr val="FFFFFF"/>
      </a:lt1>
      <a:dk2>
        <a:srgbClr val="000000"/>
      </a:dk2>
      <a:lt2>
        <a:srgbClr val="FFFFFF"/>
      </a:lt2>
      <a:accent1>
        <a:srgbClr val="001C2C"/>
      </a:accent1>
      <a:accent2>
        <a:srgbClr val="ECECE8"/>
      </a:accent2>
      <a:accent3>
        <a:srgbClr val="F04828"/>
      </a:accent3>
      <a:accent4>
        <a:srgbClr val="303C28"/>
      </a:accent4>
      <a:accent5>
        <a:srgbClr val="001C2C"/>
      </a:accent5>
      <a:accent6>
        <a:srgbClr val="ECECE8"/>
      </a:accent6>
      <a:hlink>
        <a:srgbClr val="001C2C"/>
      </a:hlink>
      <a:folHlink>
        <a:srgbClr val="001C2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ver Pages">
  <a:themeElements>
    <a:clrScheme name="FITCO">
      <a:dk1>
        <a:srgbClr val="000000"/>
      </a:dk1>
      <a:lt1>
        <a:srgbClr val="FFFFFF"/>
      </a:lt1>
      <a:dk2>
        <a:srgbClr val="000000"/>
      </a:dk2>
      <a:lt2>
        <a:srgbClr val="FFFFFF"/>
      </a:lt2>
      <a:accent1>
        <a:srgbClr val="001C2C"/>
      </a:accent1>
      <a:accent2>
        <a:srgbClr val="ECECE8"/>
      </a:accent2>
      <a:accent3>
        <a:srgbClr val="F04828"/>
      </a:accent3>
      <a:accent4>
        <a:srgbClr val="303C28"/>
      </a:accent4>
      <a:accent5>
        <a:srgbClr val="001C2C"/>
      </a:accent5>
      <a:accent6>
        <a:srgbClr val="ECECE8"/>
      </a:accent6>
      <a:hlink>
        <a:srgbClr val="001C2C"/>
      </a:hlink>
      <a:folHlink>
        <a:srgbClr val="001C2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ortOrder xmlns="21567ead-4cb6-42f7-b798-7f6ffd2a6c2c" xsi:nil="true"/>
    <lcf76f155ced4ddcb4097134ff3c332f xmlns="21567ead-4cb6-42f7-b798-7f6ffd2a6c2c">
      <Terms xmlns="http://schemas.microsoft.com/office/infopath/2007/PartnerControls"/>
    </lcf76f155ced4ddcb4097134ff3c332f>
    <TaxCatchAll xmlns="578a61e9-3660-4225-9eb2-04b5922e8d36" xsi:nil="true"/>
    <MatchStatus xmlns="21567ead-4cb6-42f7-b798-7f6ffd2a6c2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88D24988B412F40A75538B6CDABE393" ma:contentTypeVersion="15" ma:contentTypeDescription="Create a new document." ma:contentTypeScope="" ma:versionID="a4166d15b7f2ad1add9ad26b0e71f895">
  <xsd:schema xmlns:xsd="http://www.w3.org/2001/XMLSchema" xmlns:xs="http://www.w3.org/2001/XMLSchema" xmlns:p="http://schemas.microsoft.com/office/2006/metadata/properties" xmlns:ns2="21567ead-4cb6-42f7-b798-7f6ffd2a6c2c" xmlns:ns3="578a61e9-3660-4225-9eb2-04b5922e8d36" targetNamespace="http://schemas.microsoft.com/office/2006/metadata/properties" ma:root="true" ma:fieldsID="fa82b1c7bdfe20bcfeae00f4a5c055d4" ns2:_="" ns3:_="">
    <xsd:import namespace="21567ead-4cb6-42f7-b798-7f6ffd2a6c2c"/>
    <xsd:import namespace="578a61e9-3660-4225-9eb2-04b5922e8d3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SortOr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atchStatu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567ead-4cb6-42f7-b798-7f6ffd2a6c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SortOrder" ma:index="12" nillable="true" ma:displayName="Sort Order" ma:format="Dropdown" ma:internalName="SortOrder" ma:percentage="FALSE">
      <xsd:simpleType>
        <xsd:restriction base="dms:Number"/>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e617e63-8dcf-4b49-ab87-564b44a42a3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atchStatus" ma:index="20" nillable="true" ma:displayName="Match Status" ma:format="Dropdown" ma:internalName="MatchStatus">
      <xsd:simpleType>
        <xsd:restriction base="dms:Choice">
          <xsd:enumeration value="Auto Matched"/>
          <xsd:enumeration value="Multiple Matches"/>
          <xsd:enumeration value="No Match"/>
          <xsd:enumeration value="Manually Linked"/>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78a61e9-3660-4225-9eb2-04b5922e8d3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81c7680b-77d3-4556-8420-9549f0df19db}" ma:internalName="TaxCatchAll" ma:showField="CatchAllData" ma:web="578a61e9-3660-4225-9eb2-04b5922e8d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F760C7-A498-4194-849D-C18961AF4060}">
  <ds:schemaRefs>
    <ds:schemaRef ds:uri="21567ead-4cb6-42f7-b798-7f6ffd2a6c2c"/>
    <ds:schemaRef ds:uri="http://schemas.openxmlformats.org/package/2006/metadata/core-properties"/>
    <ds:schemaRef ds:uri="http://purl.org/dc/terms/"/>
    <ds:schemaRef ds:uri="http://www.w3.org/XML/1998/namespace"/>
    <ds:schemaRef ds:uri="http://purl.org/dc/dcmitype/"/>
    <ds:schemaRef ds:uri="578a61e9-3660-4225-9eb2-04b5922e8d36"/>
    <ds:schemaRef ds:uri="http://schemas.microsoft.com/office/2006/documentManagement/types"/>
    <ds:schemaRef ds:uri="http://purl.org/dc/elements/1.1/"/>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B262D481-1976-4B3A-85B9-8CE0BA96FBA5}">
  <ds:schemaRefs>
    <ds:schemaRef ds:uri="http://schemas.microsoft.com/sharepoint/v3/contenttype/forms"/>
  </ds:schemaRefs>
</ds:datastoreItem>
</file>

<file path=customXml/itemProps3.xml><?xml version="1.0" encoding="utf-8"?>
<ds:datastoreItem xmlns:ds="http://schemas.openxmlformats.org/officeDocument/2006/customXml" ds:itemID="{D3458B37-236D-4852-8D9F-88471ABE7745}">
  <ds:schemaRefs>
    <ds:schemaRef ds:uri="21567ead-4cb6-42f7-b798-7f6ffd2a6c2c"/>
    <ds:schemaRef ds:uri="578a61e9-3660-4225-9eb2-04b5922e8d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289</TotalTime>
  <Words>1112</Words>
  <Application>Microsoft Office PowerPoint</Application>
  <PresentationFormat>Widescreen</PresentationFormat>
  <Paragraphs>133</Paragraphs>
  <Slides>13</Slides>
  <Notes>11</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Content</vt:lpstr>
      <vt:lpstr>Cover Pages</vt:lpstr>
      <vt:lpstr>Foreign Influence Transparency and Accountability Act</vt:lpstr>
      <vt:lpstr>Context</vt:lpstr>
      <vt:lpstr>Who must register?</vt:lpstr>
      <vt:lpstr>Foreign Influence Arrangement</vt:lpstr>
      <vt:lpstr>PowerPoint Presentation</vt:lpstr>
      <vt:lpstr>PowerPoint Presentation</vt:lpstr>
      <vt:lpstr>Compliance and Enforcement</vt:lpstr>
      <vt:lpstr>Case Studies: Journalist </vt:lpstr>
      <vt:lpstr>Case Studies: Import/Export Sector</vt:lpstr>
      <vt:lpstr>Case Studies: Non-profit Sector</vt:lpstr>
      <vt:lpstr>Tools for Assessing Registration Requirements</vt:lpstr>
      <vt:lpstr>Key Takeaways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Beckhoff, Bernard (he, him, his | il, le, lui)</dc:creator>
  <cp:lastModifiedBy>W, Devin (he, him, his | il, le, lui)</cp:lastModifiedBy>
  <cp:revision>54</cp:revision>
  <dcterms:modified xsi:type="dcterms:W3CDTF">2026-10-09T18:42:18Z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0x010100A88D24988B412F40A75538B6CDABE393</vt:lpwstr>
  </property>
  <property fmtid="{D5CDD505-2E9C-101B-9397-08002B2CF9AE}" pid="3" name="MSIP_Label_1dc9ef4b-740a-42cb-ab8b-01034c2f2fff_Enabled">
    <vt:lpwstr>true</vt:lpwstr>
  </property>
  <property fmtid="{D5CDD505-2E9C-101B-9397-08002B2CF9AE}" pid="4" name="MSIP_Label_1dc9ef4b-740a-42cb-ab8b-01034c2f2fff_SetDate">
    <vt:lpwstr>2026-04-27T13:53:04Z</vt:lpwstr>
  </property>
  <property fmtid="{D5CDD505-2E9C-101B-9397-08002B2CF9AE}" pid="5" name="MSIP_Label_1dc9ef4b-740a-42cb-ab8b-01034c2f2fff_Method">
    <vt:lpwstr>Privileged</vt:lpwstr>
  </property>
  <property fmtid="{D5CDD505-2E9C-101B-9397-08002B2CF9AE}" pid="6" name="MSIP_Label_1dc9ef4b-740a-42cb-ab8b-01034c2f2fff_Name">
    <vt:lpwstr>Standard Unclass-nonclass</vt:lpwstr>
  </property>
  <property fmtid="{D5CDD505-2E9C-101B-9397-08002B2CF9AE}" pid="7" name="MSIP_Label_1dc9ef4b-740a-42cb-ab8b-01034c2f2fff_SiteId">
    <vt:lpwstr>2d28dd40-a4f2-4317-a351-bc709c183c85</vt:lpwstr>
  </property>
  <property fmtid="{D5CDD505-2E9C-101B-9397-08002B2CF9AE}" pid="8" name="MSIP_Label_1dc9ef4b-740a-42cb-ab8b-01034c2f2fff_ActionId">
    <vt:lpwstr>90f5eee7-3113-4210-9718-9b015b2f29a4</vt:lpwstr>
  </property>
  <property fmtid="{D5CDD505-2E9C-101B-9397-08002B2CF9AE}" pid="9" name="MSIP_Label_1dc9ef4b-740a-42cb-ab8b-01034c2f2fff_ContentBits">
    <vt:lpwstr>3</vt:lpwstr>
  </property>
  <property fmtid="{D5CDD505-2E9C-101B-9397-08002B2CF9AE}" pid="10" name="MSIP_Label_1dc9ef4b-740a-42cb-ab8b-01034c2f2fff_Tag">
    <vt:lpwstr>10, 0, 1, 1</vt:lpwstr>
  </property>
  <property fmtid="{D5CDD505-2E9C-101B-9397-08002B2CF9AE}" pid="11" name="ClassificationContentMarkingFooterLocations">
    <vt:lpwstr>Content:5\Cover Pages:5</vt:lpwstr>
  </property>
  <property fmtid="{D5CDD505-2E9C-101B-9397-08002B2CF9AE}" pid="12" name="ClassificationContentMarkingFooterText">
    <vt:lpwstr>Unclassified | Non classifié</vt:lpwstr>
  </property>
  <property fmtid="{D5CDD505-2E9C-101B-9397-08002B2CF9AE}" pid="13" name="ClassificationContentMarkingHeaderLocations">
    <vt:lpwstr>Content:4\Cover Pages:4</vt:lpwstr>
  </property>
  <property fmtid="{D5CDD505-2E9C-101B-9397-08002B2CF9AE}" pid="14" name="ClassificationContentMarkingHeaderText">
    <vt:lpwstr>Unclassified | Non classifié</vt:lpwstr>
  </property>
  <property fmtid="{D5CDD505-2E9C-101B-9397-08002B2CF9AE}" pid="15" name="MediaServiceImageTags">
    <vt:lpwstr/>
  </property>
  <property fmtid="{D5CDD505-2E9C-101B-9397-08002B2CF9AE}" pid="16" name="_AdHocReviewCycleID">
    <vt:i4>-852328740</vt:i4>
  </property>
  <property fmtid="{D5CDD505-2E9C-101B-9397-08002B2CF9AE}" pid="17" name="_NewReviewCycle">
    <vt:lpwstr/>
  </property>
  <property fmtid="{D5CDD505-2E9C-101B-9397-08002B2CF9AE}" pid="18" name="_EmailSubject">
    <vt:lpwstr>*EXTERNAL* Re: Request for Speaker: Foreign Influence Transparency Registry Webinar October 14, 7:00pm</vt:lpwstr>
  </property>
  <property fmtid="{D5CDD505-2E9C-101B-9397-08002B2CF9AE}" pid="19" name="_AuthorEmail">
    <vt:lpwstr>info@influencecanada.gc.ca</vt:lpwstr>
  </property>
  <property fmtid="{D5CDD505-2E9C-101B-9397-08002B2CF9AE}" pid="20" name="_AuthorEmailDisplayName">
    <vt:lpwstr>Info (Influence)</vt:lpwstr>
  </property>
</Properties>
</file>